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30"/>
  </p:notesMasterIdLst>
  <p:sldIdLst>
    <p:sldId id="257" r:id="rId2"/>
    <p:sldId id="259" r:id="rId3"/>
    <p:sldId id="260" r:id="rId4"/>
    <p:sldId id="261" r:id="rId5"/>
    <p:sldId id="262" r:id="rId6"/>
    <p:sldId id="263" r:id="rId7"/>
    <p:sldId id="288" r:id="rId8"/>
    <p:sldId id="289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65" r:id="rId28"/>
    <p:sldId id="310" r:id="rId2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93B"/>
    <a:srgbClr val="558192"/>
    <a:srgbClr val="B4DDE6"/>
    <a:srgbClr val="BA7468"/>
    <a:srgbClr val="EBA999"/>
    <a:srgbClr val="FFA997"/>
    <a:srgbClr val="C9857A"/>
    <a:srgbClr val="EEC5BF"/>
    <a:srgbClr val="BD7569"/>
    <a:srgbClr val="467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70732"/>
  </p:normalViewPr>
  <p:slideViewPr>
    <p:cSldViewPr snapToGrid="0">
      <p:cViewPr>
        <p:scale>
          <a:sx n="132" d="100"/>
          <a:sy n="132" d="100"/>
        </p:scale>
        <p:origin x="-2584" y="-190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1A1C8-363E-AC45-8F81-F1A85FC9A8FF}" type="datetimeFigureOut">
              <a:rPr lang="en-IT" smtClean="0"/>
              <a:t>07/09/23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5D5F7-EAB9-D348-9D0E-38A15C23BA4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9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040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0D293B"/>
                </a:solidFill>
                <a:latin typeface="Calisto MT" panose="02040603050505030304" pitchFamily="18" charset="77"/>
              </a:rPr>
              <a:t>Our application aims to solve the lack of motivation or a difficulty in integrating health habits into the daily routine by not only keeping track of these activities, but by making them a game.</a:t>
            </a:r>
          </a:p>
          <a:p>
            <a:r>
              <a:rPr lang="en-GB" sz="1200" dirty="0">
                <a:solidFill>
                  <a:srgbClr val="0D293B"/>
                </a:solidFill>
                <a:latin typeface="Calisto MT" panose="02040603050505030304" pitchFamily="18" charset="77"/>
              </a:rPr>
              <a:t>By introducing point systems, records and </a:t>
            </a:r>
            <a:r>
              <a:rPr lang="en-GB" sz="1200" dirty="0" err="1">
                <a:solidFill>
                  <a:srgbClr val="0D293B"/>
                </a:solidFill>
                <a:latin typeface="Calisto MT" panose="02040603050505030304" pitchFamily="18" charset="77"/>
              </a:rPr>
              <a:t>leaderboards</a:t>
            </a:r>
            <a:r>
              <a:rPr lang="en-GB" sz="1200" dirty="0">
                <a:solidFill>
                  <a:srgbClr val="0D293B"/>
                </a:solidFill>
                <a:latin typeface="Calisto MT" panose="02040603050505030304" pitchFamily="18" charset="77"/>
              </a:rPr>
              <a:t>, we have turned the often monotonous task of health tracking into a fun and competitive activity.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093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MVVM offers a structural framework, ensuring maintainable, testable, and extensible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software.Its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advantage lies in clear UI-business logic separation, preventing monolithic views and enabling a modular codebase.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143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9129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24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663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5D5F7-EAB9-D348-9D0E-38A15C23BA4D}" type="slidenum">
              <a:rPr lang="en-IT" smtClean="0"/>
              <a:t>28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431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4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6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3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8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2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4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64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0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9/7/23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6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38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12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.png"/><Relationship Id="rId5" Type="http://schemas.openxmlformats.org/officeDocument/2006/relationships/image" Target="../media/image42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12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.png"/><Relationship Id="rId5" Type="http://schemas.openxmlformats.org/officeDocument/2006/relationships/image" Target="../media/image40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12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43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12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.png"/><Relationship Id="rId5" Type="http://schemas.openxmlformats.org/officeDocument/2006/relationships/image" Target="../media/image43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12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.png"/><Relationship Id="rId5" Type="http://schemas.openxmlformats.org/officeDocument/2006/relationships/image" Target="../media/image43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.png"/><Relationship Id="rId5" Type="http://schemas.openxmlformats.org/officeDocument/2006/relationships/image" Target="../media/image43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0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.png"/><Relationship Id="rId5" Type="http://schemas.openxmlformats.org/officeDocument/2006/relationships/image" Target="../media/image48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7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.png"/><Relationship Id="rId5" Type="http://schemas.openxmlformats.org/officeDocument/2006/relationships/image" Target="../media/image45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12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.png"/><Relationship Id="rId5" Type="http://schemas.openxmlformats.org/officeDocument/2006/relationships/image" Target="../media/image46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.png"/><Relationship Id="rId3" Type="http://schemas.openxmlformats.org/officeDocument/2006/relationships/image" Target="../media/image50.png"/><Relationship Id="rId7" Type="http://schemas.openxmlformats.org/officeDocument/2006/relationships/image" Target="../media/image45.png"/><Relationship Id="rId12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.png"/><Relationship Id="rId5" Type="http://schemas.openxmlformats.org/officeDocument/2006/relationships/image" Target="../media/image47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.png"/><Relationship Id="rId5" Type="http://schemas.openxmlformats.org/officeDocument/2006/relationships/image" Target="../media/image48.png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49.png"/><Relationship Id="rId9" Type="http://schemas.openxmlformats.org/officeDocument/2006/relationships/image" Target="../media/image45.pn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12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.png"/><Relationship Id="rId5" Type="http://schemas.openxmlformats.org/officeDocument/2006/relationships/image" Target="../media/image50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.png"/><Relationship Id="rId5" Type="http://schemas.openxmlformats.org/officeDocument/2006/relationships/image" Target="../media/image49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iccardo.inghilleri@mail.polimi.it" TargetMode="External"/><Relationship Id="rId4" Type="http://schemas.openxmlformats.org/officeDocument/2006/relationships/hyperlink" Target="mailto:manuela.merlo@mail.polimi.i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5.png"/><Relationship Id="rId5" Type="http://schemas.openxmlformats.org/officeDocument/2006/relationships/image" Target="../media/image37.png"/><Relationship Id="rId1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.png"/><Relationship Id="rId5" Type="http://schemas.openxmlformats.org/officeDocument/2006/relationships/image" Target="../media/image36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4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" descr="Wavy 3D art">
            <a:extLst>
              <a:ext uri="{FF2B5EF4-FFF2-40B4-BE49-F238E27FC236}">
                <a16:creationId xmlns:a16="http://schemas.microsoft.com/office/drawing/2014/main" id="{14AB9B39-6972-C822-A5C7-4F54DDE6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0" b="6969"/>
          <a:stretch/>
        </p:blipFill>
        <p:spPr>
          <a:xfrm>
            <a:off x="-223306" y="-6812"/>
            <a:ext cx="12415306" cy="6857989"/>
          </a:xfrm>
          <a:prstGeom prst="rect">
            <a:avLst/>
          </a:prstGeom>
          <a:solidFill>
            <a:srgbClr val="BD7569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3ABAE-E664-B386-15D9-51A47A15362A}"/>
              </a:ext>
            </a:extLst>
          </p:cNvPr>
          <p:cNvSpPr txBox="1"/>
          <p:nvPr/>
        </p:nvSpPr>
        <p:spPr>
          <a:xfrm>
            <a:off x="2050649" y="385464"/>
            <a:ext cx="5315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200" dirty="0">
                <a:solidFill>
                  <a:srgbClr val="0E2A3C"/>
                </a:solidFill>
              </a:rPr>
              <a:t>Manuela MERLO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2FA41-C202-627A-0F28-CDD6A3B2A40B}"/>
              </a:ext>
            </a:extLst>
          </p:cNvPr>
          <p:cNvSpPr txBox="1"/>
          <p:nvPr/>
        </p:nvSpPr>
        <p:spPr>
          <a:xfrm>
            <a:off x="2824048" y="1011518"/>
            <a:ext cx="6593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4200">
                <a:solidFill>
                  <a:srgbClr val="0E2A3C"/>
                </a:solidFill>
              </a:rPr>
              <a:t>Riccardo INGHILLERI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D320B1-2E0D-9630-7281-EC1ECEBFEC06}"/>
              </a:ext>
            </a:extLst>
          </p:cNvPr>
          <p:cNvCxnSpPr>
            <a:cxnSpLocks/>
          </p:cNvCxnSpPr>
          <p:nvPr/>
        </p:nvCxnSpPr>
        <p:spPr>
          <a:xfrm>
            <a:off x="2824048" y="1750182"/>
            <a:ext cx="9367952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7649107">
            <a:off x="2369100" y="3064040"/>
            <a:ext cx="2112432" cy="1694717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7649107">
            <a:off x="2209641" y="1031334"/>
            <a:ext cx="1366132" cy="2366948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7649107">
            <a:off x="-387612" y="4384017"/>
            <a:ext cx="1366131" cy="2366948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7649107">
            <a:off x="-2091673" y="2977497"/>
            <a:ext cx="1925436" cy="2091321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7649107">
            <a:off x="1014298" y="4810064"/>
            <a:ext cx="2112432" cy="1694717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7649107">
            <a:off x="-1814959" y="1542562"/>
            <a:ext cx="2344564" cy="1204359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49107">
            <a:off x="-171550" y="5274393"/>
            <a:ext cx="669884" cy="681324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31314">
            <a:off x="-1412326" y="3816157"/>
            <a:ext cx="669884" cy="681324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932703">
            <a:off x="-957030" y="1754085"/>
            <a:ext cx="669884" cy="681324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414868">
            <a:off x="2468814" y="1647183"/>
            <a:ext cx="908432" cy="893178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97371">
            <a:off x="1879995" y="5252389"/>
            <a:ext cx="732297" cy="720000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356056">
            <a:off x="3080843" y="3612076"/>
            <a:ext cx="720000" cy="720000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7649107">
            <a:off x="77432" y="159578"/>
            <a:ext cx="1893106" cy="2127038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77810">
            <a:off x="709420" y="886613"/>
            <a:ext cx="681324" cy="669884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EDB91B75-F979-C6BE-53DD-06A7EAD9DB7A}"/>
              </a:ext>
            </a:extLst>
          </p:cNvPr>
          <p:cNvSpPr txBox="1"/>
          <p:nvPr/>
        </p:nvSpPr>
        <p:spPr>
          <a:xfrm>
            <a:off x="7336223" y="5565545"/>
            <a:ext cx="4462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2000" dirty="0">
                <a:solidFill>
                  <a:srgbClr val="0E2A3C"/>
                </a:solidFill>
              </a:rPr>
              <a:t>Professor </a:t>
            </a:r>
            <a:r>
              <a:rPr lang="en-IT" sz="2000" b="1" dirty="0">
                <a:solidFill>
                  <a:srgbClr val="0E2A3C"/>
                </a:solidFill>
              </a:rPr>
              <a:t>Luciano BARESI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00BC5-9C25-C99F-9F88-8F9929D4CA47}"/>
              </a:ext>
            </a:extLst>
          </p:cNvPr>
          <p:cNvSpPr txBox="1"/>
          <p:nvPr/>
        </p:nvSpPr>
        <p:spPr>
          <a:xfrm>
            <a:off x="7061500" y="4539843"/>
            <a:ext cx="4998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5400" dirty="0">
                <a:solidFill>
                  <a:srgbClr val="0D293B"/>
                </a:solidFill>
              </a:rPr>
              <a:t>Habits Tracker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B4686-08A0-8C77-F073-4000C4D9B22E}"/>
              </a:ext>
            </a:extLst>
          </p:cNvPr>
          <p:cNvSpPr txBox="1"/>
          <p:nvPr/>
        </p:nvSpPr>
        <p:spPr>
          <a:xfrm>
            <a:off x="7336223" y="5949886"/>
            <a:ext cx="4462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2000" dirty="0">
                <a:solidFill>
                  <a:srgbClr val="0E2A3C"/>
                </a:solidFill>
              </a:rPr>
              <a:t>Tutor </a:t>
            </a:r>
            <a:r>
              <a:rPr lang="en-IT" sz="2000" b="1" dirty="0">
                <a:solidFill>
                  <a:srgbClr val="0E2A3C"/>
                </a:solidFill>
              </a:rPr>
              <a:t>Marco DE ROSSI</a:t>
            </a:r>
          </a:p>
        </p:txBody>
      </p:sp>
      <p:pic>
        <p:nvPicPr>
          <p:cNvPr id="12" name="Picture 11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482FB0C0-13C5-9F93-C7AA-D5DFE0ADD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210821" y="6226795"/>
            <a:ext cx="587864" cy="5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4FC735CD-548A-8230-7FA4-5B868995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76" y="1997680"/>
            <a:ext cx="1626998" cy="312730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81" y="1767675"/>
            <a:ext cx="1826560" cy="3672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566" y="1540635"/>
            <a:ext cx="2059358" cy="415064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E9AF9EA6-EBBB-438F-241B-9EF2ADD9D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054" y="2100120"/>
            <a:ext cx="1487476" cy="2988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F2BF067-62CD-75B0-7143-652831D94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485" y="1767675"/>
            <a:ext cx="1826560" cy="365312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BF607B88-B3B4-957D-DE1E-B0526B537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729" y="1540634"/>
            <a:ext cx="2075323" cy="415064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442" y="1259996"/>
            <a:ext cx="2375584" cy="478186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9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85" y="2077312"/>
            <a:ext cx="1498773" cy="301303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81" y="1755416"/>
            <a:ext cx="1821877" cy="367200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622" y="1540635"/>
            <a:ext cx="2059358" cy="414532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091C74A4-58E4-1B85-C306-CAD670AB7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554" y="2017284"/>
            <a:ext cx="1630010" cy="313309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E9AF9EA6-EBBB-438F-241B-9EF2ADD9D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715" y="1665192"/>
            <a:ext cx="1872897" cy="376222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F2BF067-62CD-75B0-7143-652831D94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970" y="1524474"/>
            <a:ext cx="2059357" cy="411871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BF607B88-B3B4-957D-DE1E-B0526B5375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755" y="1266354"/>
            <a:ext cx="2375584" cy="475116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1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67" y="2060701"/>
            <a:ext cx="1494931" cy="3013039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36" y="1755416"/>
            <a:ext cx="1824216" cy="367200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BF607B88-B3B4-957D-DE1E-B0526B5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266" y="1514994"/>
            <a:ext cx="2085482" cy="417096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" name="Picture 6" descr="A screen shot of a device&#10;&#10;Description automatically generated">
            <a:extLst>
              <a:ext uri="{FF2B5EF4-FFF2-40B4-BE49-F238E27FC236}">
                <a16:creationId xmlns:a16="http://schemas.microsoft.com/office/drawing/2014/main" id="{3F8A51A8-FB13-73DF-6C72-58DE45EB1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274" y="2093957"/>
            <a:ext cx="1498773" cy="301303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091C74A4-58E4-1B85-C306-CAD670AB7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577" y="1638860"/>
            <a:ext cx="2041084" cy="392323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E9AF9EA6-EBBB-438F-241B-9EF2ADD9D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429" y="1400405"/>
            <a:ext cx="2140690" cy="4300159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F2BF067-62CD-75B0-7143-652831D94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749" y="1266354"/>
            <a:ext cx="2375584" cy="475116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27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858CB-9AF0-2BEB-6174-60D04528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99" y="2043789"/>
            <a:ext cx="2178142" cy="302995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Picture 14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AC53B8C5-2D49-8E3D-FF15-5478F145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93" y="1743484"/>
            <a:ext cx="2644681" cy="368738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shot of a tablet&#10;&#10;Description automatically generated">
            <a:extLst>
              <a:ext uri="{FF2B5EF4-FFF2-40B4-BE49-F238E27FC236}">
                <a16:creationId xmlns:a16="http://schemas.microsoft.com/office/drawing/2014/main" id="{54070309-B19E-D5D9-FCC7-C221E7B3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446" y="1511946"/>
            <a:ext cx="3020144" cy="4203349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69"/>
          <a:stretch/>
        </p:blipFill>
        <p:spPr>
          <a:xfrm>
            <a:off x="9552888" y="2043788"/>
            <a:ext cx="2257572" cy="306808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29" y="1711450"/>
            <a:ext cx="2654162" cy="368738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shot of a sign in&#10;&#10;Description automatically generated">
            <a:extLst>
              <a:ext uri="{FF2B5EF4-FFF2-40B4-BE49-F238E27FC236}">
                <a16:creationId xmlns:a16="http://schemas.microsoft.com/office/drawing/2014/main" id="{1C984EDF-F2CF-742A-78CF-4A891755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981" y="1520504"/>
            <a:ext cx="2989847" cy="416703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29111-A6EB-96F1-F56D-367BBC82B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795" y="1266354"/>
            <a:ext cx="3418706" cy="4752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AC53B8C5-2D49-8E3D-FF15-5478F145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22" y="2066246"/>
            <a:ext cx="2203020" cy="3071594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Picture 11" descr="A screenshot of a tablet&#10;&#10;Description automatically generated">
            <a:extLst>
              <a:ext uri="{FF2B5EF4-FFF2-40B4-BE49-F238E27FC236}">
                <a16:creationId xmlns:a16="http://schemas.microsoft.com/office/drawing/2014/main" id="{0D5808C7-274F-B7E1-F3C2-5E8F2E46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16" y="1743656"/>
            <a:ext cx="2665734" cy="371009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29111-A6EB-96F1-F56D-367BBC82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106" y="1490891"/>
            <a:ext cx="3030217" cy="4212000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653" y="2057284"/>
            <a:ext cx="2178142" cy="3029951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9"/>
          <a:stretch/>
        </p:blipFill>
        <p:spPr>
          <a:xfrm>
            <a:off x="8288200" y="1728158"/>
            <a:ext cx="2765488" cy="3758355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080" y="1484813"/>
            <a:ext cx="3041139" cy="4225010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shot of a sign in&#10;&#10;Description automatically generated">
            <a:extLst>
              <a:ext uri="{FF2B5EF4-FFF2-40B4-BE49-F238E27FC236}">
                <a16:creationId xmlns:a16="http://schemas.microsoft.com/office/drawing/2014/main" id="{1C984EDF-F2CF-742A-78CF-4A8917559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52" y="1270822"/>
            <a:ext cx="3409561" cy="4752000"/>
          </a:xfrm>
          <a:prstGeom prst="rect">
            <a:avLst/>
          </a:prstGeom>
          <a:effectLst>
            <a:outerShdw blurRad="635000" dist="5207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5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tablet&#10;&#10;Description automatically generated">
            <a:extLst>
              <a:ext uri="{FF2B5EF4-FFF2-40B4-BE49-F238E27FC236}">
                <a16:creationId xmlns:a16="http://schemas.microsoft.com/office/drawing/2014/main" id="{1F8E32EE-6E95-C65D-AB72-42F2A840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886" y="2044500"/>
            <a:ext cx="2256856" cy="314102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29111-A6EB-96F1-F56D-367BBC82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154" y="1696538"/>
            <a:ext cx="2679034" cy="372385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shot of a sign in&#10;&#10;Description automatically generated">
            <a:extLst>
              <a:ext uri="{FF2B5EF4-FFF2-40B4-BE49-F238E27FC236}">
                <a16:creationId xmlns:a16="http://schemas.microsoft.com/office/drawing/2014/main" id="{1C984EDF-F2CF-742A-78CF-4A891755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033" y="1483578"/>
            <a:ext cx="3024783" cy="421572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6F03CEB4-1E50-618C-8F30-84AE91ADA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783" y="2066246"/>
            <a:ext cx="2203020" cy="307159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580" y="1753247"/>
            <a:ext cx="2639692" cy="3672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69"/>
          <a:stretch/>
        </p:blipFill>
        <p:spPr>
          <a:xfrm>
            <a:off x="7018564" y="1489351"/>
            <a:ext cx="3152271" cy="428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5741" y="1292514"/>
            <a:ext cx="3404848" cy="473030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73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tablet&#10;&#10;Description automatically generated">
            <a:extLst>
              <a:ext uri="{FF2B5EF4-FFF2-40B4-BE49-F238E27FC236}">
                <a16:creationId xmlns:a16="http://schemas.microsoft.com/office/drawing/2014/main" id="{0A3797C8-9E20-FBC6-6CE8-B359B316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178" y="2051384"/>
            <a:ext cx="2224504" cy="3096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29111-A6EB-96F1-F56D-367BBC82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14" y="2051384"/>
            <a:ext cx="2214168" cy="307769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shot of a sign in&#10;&#10;Description automatically generated">
            <a:extLst>
              <a:ext uri="{FF2B5EF4-FFF2-40B4-BE49-F238E27FC236}">
                <a16:creationId xmlns:a16="http://schemas.microsoft.com/office/drawing/2014/main" id="{1C984EDF-F2CF-742A-78CF-4A891755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017" y="1695987"/>
            <a:ext cx="2676172" cy="372985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225" y="1472523"/>
            <a:ext cx="3039591" cy="4222859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6F03CEB4-1E50-618C-8F30-84AE91ADA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228" y="1753637"/>
            <a:ext cx="2629884" cy="366675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957" y="1485436"/>
            <a:ext cx="3024782" cy="420768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669"/>
          <a:stretch/>
        </p:blipFill>
        <p:spPr>
          <a:xfrm>
            <a:off x="5819150" y="1295593"/>
            <a:ext cx="3521799" cy="478619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B4BB7-BE69-6D50-C756-306B92B3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35" y="2064997"/>
            <a:ext cx="2214168" cy="307769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shot of a tablet&#10;&#10;Description automatically generated">
            <a:extLst>
              <a:ext uri="{FF2B5EF4-FFF2-40B4-BE49-F238E27FC236}">
                <a16:creationId xmlns:a16="http://schemas.microsoft.com/office/drawing/2014/main" id="{0D1EDD9F-092E-2C70-4184-996DC9D9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260" y="1754469"/>
            <a:ext cx="2613860" cy="3637895"/>
          </a:xfrm>
          <a:prstGeom prst="rect">
            <a:avLst/>
          </a:prstGeom>
        </p:spPr>
      </p:pic>
      <p:pic>
        <p:nvPicPr>
          <p:cNvPr id="21" name="Picture 20" descr="A screenshot of a sign in&#10;&#10;Description automatically generated">
            <a:extLst>
              <a:ext uri="{FF2B5EF4-FFF2-40B4-BE49-F238E27FC236}">
                <a16:creationId xmlns:a16="http://schemas.microsoft.com/office/drawing/2014/main" id="{1C984EDF-F2CF-742A-78CF-4A891755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214" y="2047452"/>
            <a:ext cx="2210599" cy="30809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310" y="1695987"/>
            <a:ext cx="2702880" cy="375507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9"/>
          <a:stretch/>
        </p:blipFill>
        <p:spPr>
          <a:xfrm>
            <a:off x="4933710" y="1468250"/>
            <a:ext cx="3152271" cy="428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6F03CEB4-1E50-618C-8F30-84AE91ADA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070" y="1499504"/>
            <a:ext cx="3024781" cy="421734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842" y="1290883"/>
            <a:ext cx="3399764" cy="472931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ign in&#10;&#10;Description automatically generated">
            <a:extLst>
              <a:ext uri="{FF2B5EF4-FFF2-40B4-BE49-F238E27FC236}">
                <a16:creationId xmlns:a16="http://schemas.microsoft.com/office/drawing/2014/main" id="{7D016DFC-D0C5-FA88-02B5-1FE1F32B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35" y="2071216"/>
            <a:ext cx="2210599" cy="30809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B4BB7-BE69-6D50-C756-306B92B39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342" y="1729118"/>
            <a:ext cx="2595619" cy="360790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" name="Picture 6" descr="A screenshot of a tablet&#10;&#10;Description automatically generated">
            <a:extLst>
              <a:ext uri="{FF2B5EF4-FFF2-40B4-BE49-F238E27FC236}">
                <a16:creationId xmlns:a16="http://schemas.microsoft.com/office/drawing/2014/main" id="{B7BE4186-CA08-7912-B632-74A4F8FF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41" y="1499504"/>
            <a:ext cx="3052104" cy="4247830"/>
          </a:xfrm>
          <a:prstGeom prst="rect">
            <a:avLst/>
          </a:prstGeom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1D83C60E-BF68-9E55-B363-3ED74441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340" y="2034397"/>
            <a:ext cx="2228473" cy="309598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9"/>
          <a:stretch/>
        </p:blipFill>
        <p:spPr>
          <a:xfrm>
            <a:off x="4012188" y="1695676"/>
            <a:ext cx="2820679" cy="383336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635" y="1432583"/>
            <a:ext cx="3052105" cy="424569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6F03CEB4-1E50-618C-8F30-84AE91ADA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192" y="1328964"/>
            <a:ext cx="3396225" cy="473523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51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3F8B8F7-4F91-05D9-7CC0-5398EBCCB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9"/>
          <a:stretch/>
        </p:blipFill>
        <p:spPr>
          <a:xfrm>
            <a:off x="3226153" y="2034396"/>
            <a:ext cx="2331090" cy="3168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07116B-0160-AFE5-FD49-28777DA2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75" y="1670597"/>
            <a:ext cx="2757061" cy="383527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tablet with a map&#10;&#10;Description automatically generated">
            <a:extLst>
              <a:ext uri="{FF2B5EF4-FFF2-40B4-BE49-F238E27FC236}">
                <a16:creationId xmlns:a16="http://schemas.microsoft.com/office/drawing/2014/main" id="{6F03CEB4-1E50-618C-8F30-84AE91ADA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635" y="1468250"/>
            <a:ext cx="3052105" cy="425544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" name="Picture 6" descr="A screen shot of a device&#10;&#10;Description automatically generated">
            <a:extLst>
              <a:ext uri="{FF2B5EF4-FFF2-40B4-BE49-F238E27FC236}">
                <a16:creationId xmlns:a16="http://schemas.microsoft.com/office/drawing/2014/main" id="{BC893382-62ED-2296-E298-92CA64236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982" y="2063710"/>
            <a:ext cx="2228473" cy="309598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shot of a sign in&#10;&#10;Description automatically generated">
            <a:extLst>
              <a:ext uri="{FF2B5EF4-FFF2-40B4-BE49-F238E27FC236}">
                <a16:creationId xmlns:a16="http://schemas.microsoft.com/office/drawing/2014/main" id="{7D016DFC-D0C5-FA88-02B5-1FE1F32B9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028" y="1747610"/>
            <a:ext cx="2559082" cy="356666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5B4BB7-BE69-6D50-C756-306B92B39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640" y="1504887"/>
            <a:ext cx="3004319" cy="4176000"/>
          </a:xfrm>
          <a:prstGeom prst="rect">
            <a:avLst/>
          </a:prstGeom>
        </p:spPr>
      </p:pic>
      <p:pic>
        <p:nvPicPr>
          <p:cNvPr id="8" name="Picture 7" descr="A screenshot of a tablet&#10;&#10;Description automatically generated">
            <a:extLst>
              <a:ext uri="{FF2B5EF4-FFF2-40B4-BE49-F238E27FC236}">
                <a16:creationId xmlns:a16="http://schemas.microsoft.com/office/drawing/2014/main" id="{CB4C82CA-E285-5774-8C75-9C3A7A920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651" y="1294003"/>
            <a:ext cx="3405711" cy="4739970"/>
          </a:xfrm>
          <a:prstGeom prst="rect">
            <a:avLst/>
          </a:prstGeom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8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19261058">
            <a:off x="-2622459" y="1894653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19261058">
            <a:off x="-2191235" y="3142138"/>
            <a:ext cx="1224790" cy="2068836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19261058">
            <a:off x="1416960" y="2493385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19261058">
            <a:off x="-1104873" y="587834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19261058">
            <a:off x="421777" y="4418873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3265">
            <a:off x="2002529" y="300587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44654">
            <a:off x="1260519" y="4663661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26819">
            <a:off x="-2042507" y="3859973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909322">
            <a:off x="-629398" y="1017143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68007">
            <a:off x="-1928653" y="2194477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19261058">
            <a:off x="-1030474" y="4478620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89761">
            <a:off x="-526796" y="5110933"/>
            <a:ext cx="610833" cy="585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FA8AA4-7642-B0DF-76D6-DC5D0CF25E52}"/>
              </a:ext>
            </a:extLst>
          </p:cNvPr>
          <p:cNvSpPr/>
          <p:nvPr/>
        </p:nvSpPr>
        <p:spPr>
          <a:xfrm>
            <a:off x="8602831" y="-6812"/>
            <a:ext cx="3589169" cy="6864812"/>
          </a:xfrm>
          <a:prstGeom prst="rect">
            <a:avLst/>
          </a:prstGeom>
          <a:solidFill>
            <a:srgbClr val="C9857A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6B9726-16D6-9BEF-864D-ACE4FFA91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7886" y="3471820"/>
            <a:ext cx="1299258" cy="254369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19261058">
            <a:off x="785947" y="265774"/>
            <a:ext cx="1550102" cy="2456067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61058">
            <a:off x="1406009" y="1111098"/>
            <a:ext cx="600577" cy="595513"/>
          </a:xfrm>
          <a:prstGeom prst="rect">
            <a:avLst/>
          </a:prstGeom>
        </p:spPr>
      </p:pic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DEBFD91B-4600-6275-9A3A-086DF058D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3178" y="821919"/>
            <a:ext cx="1339306" cy="25743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8F1DE69-ED35-EFF3-D5F2-E948047B6731}"/>
              </a:ext>
            </a:extLst>
          </p:cNvPr>
          <p:cNvGrpSpPr/>
          <p:nvPr/>
        </p:nvGrpSpPr>
        <p:grpSpPr>
          <a:xfrm>
            <a:off x="2826014" y="746813"/>
            <a:ext cx="5101872" cy="1848066"/>
            <a:chOff x="3059984" y="34713"/>
            <a:chExt cx="5101872" cy="18480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23A5BB-61E8-2ED5-77A0-F5C9F8422C85}"/>
                </a:ext>
              </a:extLst>
            </p:cNvPr>
            <p:cNvSpPr txBox="1"/>
            <p:nvPr/>
          </p:nvSpPr>
          <p:spPr>
            <a:xfrm>
              <a:off x="3059984" y="34713"/>
              <a:ext cx="38071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4200" dirty="0">
                  <a:solidFill>
                    <a:srgbClr val="0E2A3C"/>
                  </a:solidFill>
                </a:rPr>
                <a:t>Goal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8C5E24-E0A1-8645-FD39-E7F1BD6A6DE8}"/>
                </a:ext>
              </a:extLst>
            </p:cNvPr>
            <p:cNvSpPr txBox="1"/>
            <p:nvPr/>
          </p:nvSpPr>
          <p:spPr>
            <a:xfrm>
              <a:off x="3329984" y="747532"/>
              <a:ext cx="4831872" cy="1135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T" sz="2400" dirty="0">
                  <a:solidFill>
                    <a:srgbClr val="0D293B"/>
                  </a:solidFill>
                </a:rPr>
                <a:t>Get a healthy daily routine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T" sz="2400" dirty="0">
                  <a:solidFill>
                    <a:srgbClr val="0D293B"/>
                  </a:solidFill>
                </a:rPr>
                <a:t>Compete with your friends</a:t>
              </a:r>
            </a:p>
          </p:txBody>
        </p:sp>
      </p:grpSp>
      <p:pic>
        <p:nvPicPr>
          <p:cNvPr id="6" name="Picture 5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A4122C73-1BAE-B1C7-BBF9-D369FC5ADF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7004" y="775849"/>
            <a:ext cx="2616524" cy="5256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F55BB66-E3DB-590E-76F2-B24A412F720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0E96B7A-3D74-86A5-C5B6-1C79F462B682}"/>
              </a:ext>
            </a:extLst>
          </p:cNvPr>
          <p:cNvGrpSpPr/>
          <p:nvPr/>
        </p:nvGrpSpPr>
        <p:grpSpPr>
          <a:xfrm>
            <a:off x="2826014" y="824500"/>
            <a:ext cx="4360729" cy="5151933"/>
            <a:chOff x="2813570" y="836514"/>
            <a:chExt cx="4360729" cy="5151933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8A13F1F-3E0C-0019-C8F6-A189CDC6E12B}"/>
                </a:ext>
              </a:extLst>
            </p:cNvPr>
            <p:cNvGrpSpPr/>
            <p:nvPr/>
          </p:nvGrpSpPr>
          <p:grpSpPr>
            <a:xfrm>
              <a:off x="2813570" y="836514"/>
              <a:ext cx="4360729" cy="4505652"/>
              <a:chOff x="3037392" y="270986"/>
              <a:chExt cx="4360729" cy="450565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5C3FB1-1201-11AE-159E-FFD31764204E}"/>
                  </a:ext>
                </a:extLst>
              </p:cNvPr>
              <p:cNvSpPr txBox="1"/>
              <p:nvPr/>
            </p:nvSpPr>
            <p:spPr>
              <a:xfrm>
                <a:off x="3037392" y="270986"/>
                <a:ext cx="216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3600" dirty="0">
                    <a:solidFill>
                      <a:srgbClr val="0E2A3C"/>
                    </a:solidFill>
                  </a:rPr>
                  <a:t>Features</a:t>
                </a: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1FBCB92-7023-0DED-DA4C-35025027490B}"/>
                  </a:ext>
                </a:extLst>
              </p:cNvPr>
              <p:cNvSpPr/>
              <p:nvPr/>
            </p:nvSpPr>
            <p:spPr>
              <a:xfrm>
                <a:off x="3450078" y="2291735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480AB4AC-A548-4B37-B6BB-8B7775D4F953}"/>
                  </a:ext>
                </a:extLst>
              </p:cNvPr>
              <p:cNvSpPr/>
              <p:nvPr/>
            </p:nvSpPr>
            <p:spPr>
              <a:xfrm>
                <a:off x="3452039" y="1656710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9A6A9D0-7F1C-FD6D-978C-59846D3EC0B9}"/>
                  </a:ext>
                </a:extLst>
              </p:cNvPr>
              <p:cNvSpPr/>
              <p:nvPr/>
            </p:nvSpPr>
            <p:spPr>
              <a:xfrm>
                <a:off x="3445380" y="2933983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23310B1-290E-9D63-DC29-A86B0A057B90}"/>
                  </a:ext>
                </a:extLst>
              </p:cNvPr>
              <p:cNvSpPr/>
              <p:nvPr/>
            </p:nvSpPr>
            <p:spPr>
              <a:xfrm>
                <a:off x="3448224" y="4236638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171823E6-7676-CA10-9F91-DAF3ACB52AF5}"/>
                  </a:ext>
                </a:extLst>
              </p:cNvPr>
              <p:cNvSpPr/>
              <p:nvPr/>
            </p:nvSpPr>
            <p:spPr>
              <a:xfrm>
                <a:off x="3452233" y="3593097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644C495-76DF-FFC2-ECBB-6E4BF018E88F}"/>
                  </a:ext>
                </a:extLst>
              </p:cNvPr>
              <p:cNvSpPr/>
              <p:nvPr/>
            </p:nvSpPr>
            <p:spPr>
              <a:xfrm>
                <a:off x="3464405" y="1031237"/>
                <a:ext cx="540000" cy="540000"/>
              </a:xfrm>
              <a:prstGeom prst="roundRect">
                <a:avLst/>
              </a:prstGeom>
              <a:solidFill>
                <a:srgbClr val="C9857A">
                  <a:alpha val="5041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pic>
            <p:nvPicPr>
              <p:cNvPr id="57" name="Picture 56" descr="A person with a key&#10;&#10;Description automatically generated">
                <a:extLst>
                  <a:ext uri="{FF2B5EF4-FFF2-40B4-BE49-F238E27FC236}">
                    <a16:creationId xmlns:a16="http://schemas.microsoft.com/office/drawing/2014/main" id="{32E1D990-D605-0AFD-3352-33857DEDD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9525" y="111671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9" name="Picture 58" descr="A person in a suit and tie&#10;&#10;Description automatically generated">
                <a:extLst>
                  <a:ext uri="{FF2B5EF4-FFF2-40B4-BE49-F238E27FC236}">
                    <a16:creationId xmlns:a16="http://schemas.microsoft.com/office/drawing/2014/main" id="{F99F01EC-D37D-761E-5C51-91F6394CC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9525" y="174630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1" name="Picture 60" descr="A square shaped box with a heart on it&#10;&#10;Description automatically generated">
                <a:extLst>
                  <a:ext uri="{FF2B5EF4-FFF2-40B4-BE49-F238E27FC236}">
                    <a16:creationId xmlns:a16="http://schemas.microsoft.com/office/drawing/2014/main" id="{FDC9A5F3-DA74-B75B-7435-FB2348247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4789" y="2381735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3" name="Picture 62" descr="A colorful gauge with a black background&#10;&#10;Description automatically generated">
                <a:extLst>
                  <a:ext uri="{FF2B5EF4-FFF2-40B4-BE49-F238E27FC236}">
                    <a16:creationId xmlns:a16="http://schemas.microsoft.com/office/drawing/2014/main" id="{3F4BE5C4-F216-FE12-6673-4A7B3DFE3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31555" y="301134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4" name="Picture 193" descr="A group of people in a circle&#10;&#10;Description automatically generated">
                <a:extLst>
                  <a:ext uri="{FF2B5EF4-FFF2-40B4-BE49-F238E27FC236}">
                    <a16:creationId xmlns:a16="http://schemas.microsoft.com/office/drawing/2014/main" id="{1DA57237-1902-10D8-65BA-436FED006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6589" y="3682688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96" name="Picture 195" descr="A yellow and orange chat bubble with a red circle and a white number one&#10;&#10;Description automatically generated">
                <a:extLst>
                  <a:ext uri="{FF2B5EF4-FFF2-40B4-BE49-F238E27FC236}">
                    <a16:creationId xmlns:a16="http://schemas.microsoft.com/office/drawing/2014/main" id="{3EFE4F76-92A5-47B7-8A17-646F0FEFC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8314" y="430108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7A34BCE-C79B-4F08-070F-4ACBA8AEF501}"/>
                  </a:ext>
                </a:extLst>
              </p:cNvPr>
              <p:cNvSpPr txBox="1"/>
              <p:nvPr/>
            </p:nvSpPr>
            <p:spPr>
              <a:xfrm>
                <a:off x="4022171" y="1112044"/>
                <a:ext cx="2431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Multiple Sign-In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43C911D-F50E-8183-F094-AA587D1A9D53}"/>
                  </a:ext>
                </a:extLst>
              </p:cNvPr>
              <p:cNvSpPr txBox="1"/>
              <p:nvPr/>
            </p:nvSpPr>
            <p:spPr>
              <a:xfrm>
                <a:off x="4007011" y="1748233"/>
                <a:ext cx="339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Profile Customisation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58BC7D4-5283-489C-1CE2-083C94D79172}"/>
                  </a:ext>
                </a:extLst>
              </p:cNvPr>
              <p:cNvSpPr txBox="1"/>
              <p:nvPr/>
            </p:nvSpPr>
            <p:spPr>
              <a:xfrm>
                <a:off x="3981029" y="2377896"/>
                <a:ext cx="3417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Health Data integration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D8D88C6-69AB-6E39-012B-2D39BD7554B7}"/>
                  </a:ext>
                </a:extLst>
              </p:cNvPr>
              <p:cNvSpPr txBox="1"/>
              <p:nvPr/>
            </p:nvSpPr>
            <p:spPr>
              <a:xfrm>
                <a:off x="3998556" y="3011349"/>
                <a:ext cx="2247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Point System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4528621B-FADF-D1ED-8305-248FA344946E}"/>
                  </a:ext>
                </a:extLst>
              </p:cNvPr>
              <p:cNvSpPr txBox="1"/>
              <p:nvPr/>
            </p:nvSpPr>
            <p:spPr>
              <a:xfrm>
                <a:off x="4005408" y="4296097"/>
                <a:ext cx="3241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Notification</a:t>
                </a:r>
                <a:r>
                  <a:rPr lang="en-IT" dirty="0"/>
                  <a:t>s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ED1F9F32-CB0E-6085-265B-FA76C3E1200C}"/>
                  </a:ext>
                </a:extLst>
              </p:cNvPr>
              <p:cNvSpPr txBox="1"/>
              <p:nvPr/>
            </p:nvSpPr>
            <p:spPr>
              <a:xfrm>
                <a:off x="3998556" y="3666434"/>
                <a:ext cx="32414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Social integration</a:t>
                </a:r>
              </a:p>
            </p:txBody>
          </p:sp>
        </p:grpSp>
        <p:sp>
          <p:nvSpPr>
            <p:cNvPr id="273" name="Rounded Rectangle 272">
              <a:extLst>
                <a:ext uri="{FF2B5EF4-FFF2-40B4-BE49-F238E27FC236}">
                  <a16:creationId xmlns:a16="http://schemas.microsoft.com/office/drawing/2014/main" id="{0196D826-3D72-103A-2BBA-2EA156681D14}"/>
                </a:ext>
              </a:extLst>
            </p:cNvPr>
            <p:cNvSpPr/>
            <p:nvPr/>
          </p:nvSpPr>
          <p:spPr>
            <a:xfrm>
              <a:off x="3217207" y="5448447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5C7760BB-30CE-6F5B-1ADA-28E6EEE77E89}"/>
                </a:ext>
              </a:extLst>
            </p:cNvPr>
            <p:cNvSpPr txBox="1"/>
            <p:nvPr/>
          </p:nvSpPr>
          <p:spPr>
            <a:xfrm>
              <a:off x="3781331" y="5452764"/>
              <a:ext cx="324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Points of interests</a:t>
              </a:r>
              <a:endParaRPr lang="en-IT" dirty="0"/>
            </a:p>
          </p:txBody>
        </p:sp>
        <p:pic>
          <p:nvPicPr>
            <p:cNvPr id="277" name="Picture 276" descr="A green pin with a circle&#10;&#10;Description automatically generated">
              <a:extLst>
                <a:ext uri="{FF2B5EF4-FFF2-40B4-BE49-F238E27FC236}">
                  <a16:creationId xmlns:a16="http://schemas.microsoft.com/office/drawing/2014/main" id="{30CF112C-4FD2-B7A1-AEDE-0DBBD6AE4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2140" y="5542972"/>
              <a:ext cx="375567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05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E9B9CCE-F910-4F3F-660E-D55DA5BA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70" y="412444"/>
            <a:ext cx="3019355" cy="21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FEAA8EC9-4AA2-EE58-B105-FEB7DBAF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1" y="705685"/>
            <a:ext cx="4045469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" name="Picture 18" descr="A screenshot of a tablet&#10;&#10;Description automatically generated">
            <a:extLst>
              <a:ext uri="{FF2B5EF4-FFF2-40B4-BE49-F238E27FC236}">
                <a16:creationId xmlns:a16="http://schemas.microsoft.com/office/drawing/2014/main" id="{9F8D34C2-D436-4D42-ACCF-F989185E4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96" y="1082008"/>
            <a:ext cx="5014355" cy="360749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04" y="4348625"/>
            <a:ext cx="3020898" cy="21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211" y="3334038"/>
            <a:ext cx="4015485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2E850C7-85B7-878F-D5AE-BD6162817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396" y="2243297"/>
            <a:ext cx="5021999" cy="360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07915BA8-1326-8CAC-E5D5-6DD24530A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246" y="1492444"/>
            <a:ext cx="5514300" cy="39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308854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FEAA8EC9-4AA2-EE58-B105-FEB7DBAF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13" y="394955"/>
            <a:ext cx="3034102" cy="21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" name="Picture 18" descr="A screenshot of a tablet&#10;&#10;Description automatically generated">
            <a:extLst>
              <a:ext uri="{FF2B5EF4-FFF2-40B4-BE49-F238E27FC236}">
                <a16:creationId xmlns:a16="http://schemas.microsoft.com/office/drawing/2014/main" id="{9F8D34C2-D436-4D42-ACCF-F989185E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5" y="692929"/>
            <a:ext cx="4036386" cy="290391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07915BA8-1326-8CAC-E5D5-6DD24530A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96" y="1065663"/>
            <a:ext cx="5023438" cy="360749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047" y="4336538"/>
            <a:ext cx="3019355" cy="21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566" y="3319249"/>
            <a:ext cx="4045469" cy="289258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752" y="2210032"/>
            <a:ext cx="5014355" cy="359641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2E850C7-85B7-878F-D5AE-BD6162817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890" y="1459877"/>
            <a:ext cx="5506656" cy="394742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393238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tablet&#10;&#10;Description automatically generated">
            <a:extLst>
              <a:ext uri="{FF2B5EF4-FFF2-40B4-BE49-F238E27FC236}">
                <a16:creationId xmlns:a16="http://schemas.microsoft.com/office/drawing/2014/main" id="{9F8D34C2-D436-4D42-ACCF-F989185E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25" y="363975"/>
            <a:ext cx="3034102" cy="218283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07915BA8-1326-8CAC-E5D5-6DD24530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5" y="705754"/>
            <a:ext cx="4043697" cy="290391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2E850C7-85B7-878F-D5AE-BD6162817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918" y="1051314"/>
            <a:ext cx="4963189" cy="3557842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C6A77B7-1DAA-C9A7-2EDC-04CDBEA1D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73" y="4313250"/>
            <a:ext cx="3034102" cy="216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566" y="3338893"/>
            <a:ext cx="4045469" cy="289406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396" y="2221932"/>
            <a:ext cx="5006711" cy="357989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534" y="1409929"/>
            <a:ext cx="5499012" cy="394402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341909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07915BA8-1326-8CAC-E5D5-6DD24530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74" y="382910"/>
            <a:ext cx="3024454" cy="217196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2E850C7-85B7-878F-D5AE-BD616281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55" y="705754"/>
            <a:ext cx="4043697" cy="289870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54" y="1023939"/>
            <a:ext cx="4963189" cy="355971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shot of a tablet&#10;&#10;Description automatically generated">
            <a:extLst>
              <a:ext uri="{FF2B5EF4-FFF2-40B4-BE49-F238E27FC236}">
                <a16:creationId xmlns:a16="http://schemas.microsoft.com/office/drawing/2014/main" id="{3852B40A-173A-2970-A4B0-2B533A3F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73" y="4301832"/>
            <a:ext cx="3034102" cy="218283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C6A77B7-1DAA-C9A7-2EDC-04CDBEA1D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413" y="3319655"/>
            <a:ext cx="4058622" cy="288936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110" y="2215442"/>
            <a:ext cx="5006711" cy="358172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534" y="1402672"/>
            <a:ext cx="5499012" cy="3931899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134517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2E850C7-85B7-878F-D5AE-BD616281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44" y="382089"/>
            <a:ext cx="3090166" cy="22151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955" y="686175"/>
            <a:ext cx="3999449" cy="286849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776" y="1025059"/>
            <a:ext cx="4976923" cy="355859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71639D6-B25C-B32B-A1B2-035D7267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673" y="4301832"/>
            <a:ext cx="3024454" cy="217196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shot of a tablet&#10;&#10;Description automatically generated">
            <a:extLst>
              <a:ext uri="{FF2B5EF4-FFF2-40B4-BE49-F238E27FC236}">
                <a16:creationId xmlns:a16="http://schemas.microsoft.com/office/drawing/2014/main" id="{3852B40A-173A-2970-A4B0-2B533A3FF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83" y="3303202"/>
            <a:ext cx="4018852" cy="289129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C6A77B7-1DAA-C9A7-2EDC-04CDBEA1D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754" y="2194636"/>
            <a:ext cx="5006710" cy="356431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178" y="1402374"/>
            <a:ext cx="5491368" cy="392844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372385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52A4FD1-E999-1D36-C13C-CD6B34D7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7" y="344315"/>
            <a:ext cx="3104813" cy="2226844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2" y="671206"/>
            <a:ext cx="4027307" cy="287960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025" y="1025059"/>
            <a:ext cx="5001674" cy="357812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79F435-D6E9-76A1-D994-7C62E08E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73" y="4291278"/>
            <a:ext cx="3029884" cy="217196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71639D6-B25C-B32B-A1B2-035D7267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07" y="3305958"/>
            <a:ext cx="4027306" cy="289214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shot of a tablet&#10;&#10;Description automatically generated">
            <a:extLst>
              <a:ext uri="{FF2B5EF4-FFF2-40B4-BE49-F238E27FC236}">
                <a16:creationId xmlns:a16="http://schemas.microsoft.com/office/drawing/2014/main" id="{3852B40A-173A-2970-A4B0-2B533A3FF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398" y="2143761"/>
            <a:ext cx="5006710" cy="360199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C6A77B7-1DAA-C9A7-2EDC-04CDBEA1D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177" y="1425827"/>
            <a:ext cx="5491367" cy="390934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392680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F8FA7EC-B011-1325-B892-A2FF5A34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7" y="344538"/>
            <a:ext cx="3114072" cy="2226621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6890-3CC0-9792-C8F6-AEC73C3F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06" y="667769"/>
            <a:ext cx="4027307" cy="28810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C6A77B7-1DAA-C9A7-2EDC-04CDBEA1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577" y="1031740"/>
            <a:ext cx="5026103" cy="357812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D9AE68E-74FE-0D02-A82B-65A7092B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954" y="4252723"/>
            <a:ext cx="3046294" cy="21848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79F435-D6E9-76A1-D994-7C62E08EC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625" y="3280376"/>
            <a:ext cx="4008388" cy="287339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71639D6-B25C-B32B-A1B2-035D72672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397" y="2127556"/>
            <a:ext cx="5057083" cy="363165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 descr="A screenshot of a tablet&#10;&#10;Description automatically generated">
            <a:extLst>
              <a:ext uri="{FF2B5EF4-FFF2-40B4-BE49-F238E27FC236}">
                <a16:creationId xmlns:a16="http://schemas.microsoft.com/office/drawing/2014/main" id="{3852B40A-173A-2970-A4B0-2B533A3FF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960" y="1410562"/>
            <a:ext cx="5459583" cy="3927807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iPad</a:t>
            </a:r>
          </a:p>
        </p:txBody>
      </p:sp>
    </p:spTree>
    <p:extLst>
      <p:ext uri="{BB962C8B-B14F-4D97-AF65-F5344CB8AC3E}">
        <p14:creationId xmlns:p14="http://schemas.microsoft.com/office/powerpoint/2010/main" val="262533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743434">
            <a:off x="-1171341" y="642304"/>
            <a:ext cx="1893878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743434">
            <a:off x="-2016846" y="1415209"/>
            <a:ext cx="1224791" cy="2068836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743434">
            <a:off x="1668038" y="2196260"/>
            <a:ext cx="1224790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743434">
            <a:off x="691477" y="4031414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743434">
            <a:off x="814112" y="589955"/>
            <a:ext cx="2279115" cy="1799587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743434">
            <a:off x="-1201779" y="4748365"/>
            <a:ext cx="2101993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3434">
            <a:off x="2067717" y="3019369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25641">
            <a:off x="1351239" y="4548316"/>
            <a:ext cx="585514" cy="610834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27030">
            <a:off x="-491763" y="4971997"/>
            <a:ext cx="585514" cy="610834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509195">
            <a:off x="-1910971" y="2071263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91698">
            <a:off x="1538266" y="993238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50383">
            <a:off x="-495552" y="1024823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743434">
            <a:off x="-2365527" y="3376325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372137">
            <a:off x="-1833248" y="3993068"/>
            <a:ext cx="610834" cy="58551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2568634-F13C-B214-2D42-568CC2E1088B}"/>
              </a:ext>
            </a:extLst>
          </p:cNvPr>
          <p:cNvSpPr/>
          <p:nvPr/>
        </p:nvSpPr>
        <p:spPr>
          <a:xfrm>
            <a:off x="7920112" y="1628233"/>
            <a:ext cx="3600000" cy="3600000"/>
          </a:xfrm>
          <a:prstGeom prst="ellipse">
            <a:avLst/>
          </a:prstGeom>
          <a:noFill/>
          <a:ln w="381000">
            <a:solidFill>
              <a:srgbClr val="C9857A"/>
            </a:solidFill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AC73CE-3A5D-D8C1-4EF3-3B7220CC93B1}"/>
              </a:ext>
            </a:extLst>
          </p:cNvPr>
          <p:cNvSpPr/>
          <p:nvPr/>
        </p:nvSpPr>
        <p:spPr>
          <a:xfrm>
            <a:off x="8371457" y="4844114"/>
            <a:ext cx="180000" cy="180000"/>
          </a:xfrm>
          <a:prstGeom prst="ellipse">
            <a:avLst/>
          </a:prstGeom>
          <a:solidFill>
            <a:srgbClr val="C9857A"/>
          </a:solidFill>
          <a:ln w="381000">
            <a:solidFill>
              <a:srgbClr val="C9857A"/>
            </a:solidFill>
          </a:ln>
          <a:effectLst>
            <a:outerShdw blurRad="50800" dist="50800" dir="5400000" algn="ctr" rotWithShape="0">
              <a:srgbClr val="000000">
                <a:alpha val="4974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C6FDC2-4D48-8C34-585A-80A0EC85FC9B}"/>
              </a:ext>
            </a:extLst>
          </p:cNvPr>
          <p:cNvSpPr/>
          <p:nvPr/>
        </p:nvSpPr>
        <p:spPr>
          <a:xfrm>
            <a:off x="11213217" y="1388149"/>
            <a:ext cx="180000" cy="180000"/>
          </a:xfrm>
          <a:prstGeom prst="ellipse">
            <a:avLst/>
          </a:prstGeom>
          <a:solidFill>
            <a:srgbClr val="C9857A"/>
          </a:solidFill>
          <a:ln w="381000">
            <a:solidFill>
              <a:srgbClr val="C9857A"/>
            </a:solidFill>
          </a:ln>
          <a:effectLst>
            <a:outerShdw blurRad="50800" dist="50800" dir="5400000" algn="ctr" rotWithShape="0">
              <a:srgbClr val="000000">
                <a:alpha val="4974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D38802-BE14-5718-9926-5B709E1031B6}"/>
              </a:ext>
            </a:extLst>
          </p:cNvPr>
          <p:cNvSpPr/>
          <p:nvPr/>
        </p:nvSpPr>
        <p:spPr>
          <a:xfrm>
            <a:off x="8704374" y="-2174104"/>
            <a:ext cx="6480000" cy="6480000"/>
          </a:xfrm>
          <a:prstGeom prst="ellipse">
            <a:avLst/>
          </a:prstGeom>
          <a:noFill/>
          <a:ln>
            <a:solidFill>
              <a:srgbClr val="C9857A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0274A7-B075-4488-C753-9C1B99F4CC1E}"/>
              </a:ext>
            </a:extLst>
          </p:cNvPr>
          <p:cNvSpPr txBox="1"/>
          <p:nvPr/>
        </p:nvSpPr>
        <p:spPr>
          <a:xfrm>
            <a:off x="2880000" y="639035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Testing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B6D08-1EAB-8C18-C4F5-C260A37B3498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CEFAA5-B1DB-A12E-F139-0F175CA13B86}"/>
              </a:ext>
            </a:extLst>
          </p:cNvPr>
          <p:cNvGrpSpPr/>
          <p:nvPr/>
        </p:nvGrpSpPr>
        <p:grpSpPr>
          <a:xfrm>
            <a:off x="3329634" y="1301942"/>
            <a:ext cx="4660854" cy="2114019"/>
            <a:chOff x="3325802" y="1584981"/>
            <a:chExt cx="4660854" cy="211401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4B68F79-88E3-9A20-C3DA-97BC8178C2DA}"/>
                </a:ext>
              </a:extLst>
            </p:cNvPr>
            <p:cNvGrpSpPr/>
            <p:nvPr/>
          </p:nvGrpSpPr>
          <p:grpSpPr>
            <a:xfrm>
              <a:off x="3325802" y="1584981"/>
              <a:ext cx="4660854" cy="2114019"/>
              <a:chOff x="3464405" y="1031237"/>
              <a:chExt cx="4660854" cy="2114019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C43CF25-D616-0571-A5DF-45AB974802A7}"/>
                  </a:ext>
                </a:extLst>
              </p:cNvPr>
              <p:cNvSpPr/>
              <p:nvPr/>
            </p:nvSpPr>
            <p:spPr>
              <a:xfrm>
                <a:off x="4097353" y="2151152"/>
                <a:ext cx="270000" cy="27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DC7D9439-E194-CBD9-DA10-50AD08DD97D6}"/>
                  </a:ext>
                </a:extLst>
              </p:cNvPr>
              <p:cNvSpPr/>
              <p:nvPr/>
            </p:nvSpPr>
            <p:spPr>
              <a:xfrm>
                <a:off x="4094909" y="1710276"/>
                <a:ext cx="270000" cy="27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7A2CBD6-F146-EC85-0560-533877907421}"/>
                  </a:ext>
                </a:extLst>
              </p:cNvPr>
              <p:cNvSpPr/>
              <p:nvPr/>
            </p:nvSpPr>
            <p:spPr>
              <a:xfrm>
                <a:off x="3464405" y="2605256"/>
                <a:ext cx="540000" cy="540000"/>
              </a:xfrm>
              <a:prstGeom prst="roundRect">
                <a:avLst/>
              </a:prstGeom>
              <a:solidFill>
                <a:srgbClr val="C9857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1C4D146F-91AE-005E-519E-B9A19DFB71BC}"/>
                  </a:ext>
                </a:extLst>
              </p:cNvPr>
              <p:cNvSpPr/>
              <p:nvPr/>
            </p:nvSpPr>
            <p:spPr>
              <a:xfrm>
                <a:off x="3464405" y="1031237"/>
                <a:ext cx="540000" cy="540000"/>
              </a:xfrm>
              <a:prstGeom prst="roundRect">
                <a:avLst/>
              </a:prstGeom>
              <a:solidFill>
                <a:srgbClr val="C9857A">
                  <a:alpha val="5041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C73DE5-948D-CCBA-8D07-BB1A0F111C4C}"/>
                  </a:ext>
                </a:extLst>
              </p:cNvPr>
              <p:cNvSpPr txBox="1"/>
              <p:nvPr/>
            </p:nvSpPr>
            <p:spPr>
              <a:xfrm>
                <a:off x="4005408" y="1064989"/>
                <a:ext cx="3659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Unit Testing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A825C-B325-50B6-3BD8-1B93D06252E4}"/>
                  </a:ext>
                </a:extLst>
              </p:cNvPr>
              <p:cNvSpPr txBox="1"/>
              <p:nvPr/>
            </p:nvSpPr>
            <p:spPr>
              <a:xfrm>
                <a:off x="4424191" y="1660610"/>
                <a:ext cx="33911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>
                    <a:solidFill>
                      <a:srgbClr val="0D293B"/>
                    </a:solidFill>
                  </a:rPr>
                  <a:t>Dependency Injection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EBD2F8-CCC6-978C-3523-F6EFBC08E0E8}"/>
                  </a:ext>
                </a:extLst>
              </p:cNvPr>
              <p:cNvSpPr txBox="1"/>
              <p:nvPr/>
            </p:nvSpPr>
            <p:spPr>
              <a:xfrm>
                <a:off x="4424191" y="2080706"/>
                <a:ext cx="3701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dirty="0">
                    <a:solidFill>
                      <a:srgbClr val="0D293B"/>
                    </a:solidFill>
                  </a:rPr>
                  <a:t>Mock Objects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25D4F5-70DC-919C-DB19-01EE7D319DCE}"/>
                  </a:ext>
                </a:extLst>
              </p:cNvPr>
              <p:cNvSpPr txBox="1"/>
              <p:nvPr/>
            </p:nvSpPr>
            <p:spPr>
              <a:xfrm>
                <a:off x="4003805" y="2644423"/>
                <a:ext cx="3322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T" sz="2400" dirty="0">
                    <a:solidFill>
                      <a:srgbClr val="0D293B"/>
                    </a:solidFill>
                  </a:rPr>
                  <a:t>UI Testing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4A0D880-728B-3BE2-93B7-C9875F3BE51E}"/>
                </a:ext>
              </a:extLst>
            </p:cNvPr>
            <p:cNvGrpSpPr/>
            <p:nvPr/>
          </p:nvGrpSpPr>
          <p:grpSpPr>
            <a:xfrm>
              <a:off x="3415802" y="1667746"/>
              <a:ext cx="777092" cy="1936827"/>
              <a:chOff x="3415802" y="1667746"/>
              <a:chExt cx="777092" cy="1936827"/>
            </a:xfrm>
          </p:grpSpPr>
          <p:pic>
            <p:nvPicPr>
              <p:cNvPr id="47" name="Picture 46" descr="A clipboard with a pencil and check marks&#10;&#10;Description automatically generated">
                <a:extLst>
                  <a:ext uri="{FF2B5EF4-FFF2-40B4-BE49-F238E27FC236}">
                    <a16:creationId xmlns:a16="http://schemas.microsoft.com/office/drawing/2014/main" id="{9D4F69E1-FC50-180C-7B00-BE693E520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6805" y="166774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9" name="Picture 48" descr="A computer screen with a green letter&#10;&#10;Description automatically generated">
                <a:extLst>
                  <a:ext uri="{FF2B5EF4-FFF2-40B4-BE49-F238E27FC236}">
                    <a16:creationId xmlns:a16="http://schemas.microsoft.com/office/drawing/2014/main" id="{177CCDC5-2A4F-4247-0436-D7A482069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5802" y="324457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1" name="Picture 50" descr="A yellow arrows in a loop&#10;&#10;Description automatically generated">
                <a:extLst>
                  <a:ext uri="{FF2B5EF4-FFF2-40B4-BE49-F238E27FC236}">
                    <a16:creationId xmlns:a16="http://schemas.microsoft.com/office/drawing/2014/main" id="{B9E4B5E0-C2F0-580A-1F8A-06A1A6E6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2894" y="2757291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53" name="Picture 52" descr="A group of colorful objects&#10;&#10;Description automatically generated">
                <a:extLst>
                  <a:ext uri="{FF2B5EF4-FFF2-40B4-BE49-F238E27FC236}">
                    <a16:creationId xmlns:a16="http://schemas.microsoft.com/office/drawing/2014/main" id="{1D801EA1-A4E9-68EB-0EA4-3B2396FD9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6444" y="2309020"/>
                <a:ext cx="180000" cy="180000"/>
              </a:xfrm>
              <a:prstGeom prst="rect">
                <a:avLst/>
              </a:prstGeom>
            </p:spPr>
          </p:pic>
        </p:grpSp>
      </p:grpSp>
      <p:pic>
        <p:nvPicPr>
          <p:cNvPr id="61" name="Picture 60" descr="A screen shot of a device&#10;&#10;Description automatically generated">
            <a:extLst>
              <a:ext uri="{FF2B5EF4-FFF2-40B4-BE49-F238E27FC236}">
                <a16:creationId xmlns:a16="http://schemas.microsoft.com/office/drawing/2014/main" id="{5D852A86-150A-2135-E95C-F3EE7AF0F9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677622">
            <a:off x="8584965" y="1218501"/>
            <a:ext cx="2270295" cy="45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6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420B1-9466-54E3-933D-AEF3A969F9E7}"/>
              </a:ext>
            </a:extLst>
          </p:cNvPr>
          <p:cNvSpPr txBox="1"/>
          <p:nvPr/>
        </p:nvSpPr>
        <p:spPr>
          <a:xfrm>
            <a:off x="669852" y="870596"/>
            <a:ext cx="4887382" cy="3747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all" spc="30" dirty="0">
                <a:solidFill>
                  <a:srgbClr val="C9857A"/>
                </a:solidFill>
                <a:latin typeface="Calisto MT" panose="02040603050505030304" pitchFamily="18" charset="77"/>
                <a:ea typeface="+mj-ea"/>
                <a:cs typeface="+mj-cs"/>
              </a:rPr>
              <a:t>Thank you for you attention!</a:t>
            </a:r>
          </a:p>
        </p:txBody>
      </p: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person running&#10;&#10;Description automatically generated">
            <a:extLst>
              <a:ext uri="{FF2B5EF4-FFF2-40B4-BE49-F238E27FC236}">
                <a16:creationId xmlns:a16="http://schemas.microsoft.com/office/drawing/2014/main" id="{59C9E825-A292-16CF-7D87-7E64C346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1" y="1066800"/>
            <a:ext cx="4724398" cy="47243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6D1FB2-BE87-7DE0-0933-C2914D30CA18}"/>
              </a:ext>
            </a:extLst>
          </p:cNvPr>
          <p:cNvCxnSpPr>
            <a:cxnSpLocks/>
          </p:cNvCxnSpPr>
          <p:nvPr/>
        </p:nvCxnSpPr>
        <p:spPr>
          <a:xfrm>
            <a:off x="784602" y="723900"/>
            <a:ext cx="10607298" cy="0"/>
          </a:xfrm>
          <a:prstGeom prst="line">
            <a:avLst/>
          </a:prstGeom>
          <a:ln w="50800">
            <a:solidFill>
              <a:srgbClr val="C98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88D462-8FD5-676B-1DED-CD5793C1C332}"/>
              </a:ext>
            </a:extLst>
          </p:cNvPr>
          <p:cNvCxnSpPr>
            <a:cxnSpLocks/>
          </p:cNvCxnSpPr>
          <p:nvPr/>
        </p:nvCxnSpPr>
        <p:spPr>
          <a:xfrm>
            <a:off x="784602" y="6143280"/>
            <a:ext cx="10607298" cy="0"/>
          </a:xfrm>
          <a:prstGeom prst="line">
            <a:avLst/>
          </a:prstGeom>
          <a:ln w="31750">
            <a:solidFill>
              <a:srgbClr val="C985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72D9F4-D1E9-4AE1-1979-844199041CD9}"/>
              </a:ext>
            </a:extLst>
          </p:cNvPr>
          <p:cNvSpPr txBox="1"/>
          <p:nvPr/>
        </p:nvSpPr>
        <p:spPr>
          <a:xfrm>
            <a:off x="669852" y="3626603"/>
            <a:ext cx="3452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>
                <a:solidFill>
                  <a:srgbClr val="BA746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manuela.merlo@mail.polimi.it</a:t>
            </a:r>
            <a:endParaRPr lang="en-IT" dirty="0">
              <a:solidFill>
                <a:srgbClr val="BA7468"/>
              </a:solidFill>
            </a:endParaRP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rgbClr val="BA746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en-IT" dirty="0">
                <a:solidFill>
                  <a:srgbClr val="BA746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iccardo.inghilleri@mail.polimi.it</a:t>
            </a:r>
            <a:endParaRPr lang="en-IT" dirty="0">
              <a:solidFill>
                <a:srgbClr val="BA7468"/>
              </a:solidFill>
            </a:endParaRPr>
          </a:p>
          <a:p>
            <a:endParaRPr lang="en-IT" dirty="0">
              <a:solidFill>
                <a:srgbClr val="C985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15849955">
            <a:off x="-2395635" y="383495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15849955">
            <a:off x="-678859" y="4328424"/>
            <a:ext cx="1224790" cy="2068836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15849955">
            <a:off x="-1118908" y="554618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15849955">
            <a:off x="584114" y="281989"/>
            <a:ext cx="2062755" cy="2281683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15849955">
            <a:off x="-2608049" y="1883660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15849955">
            <a:off x="1173824" y="2762200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49955">
            <a:off x="-722581" y="1210560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32162">
            <a:off x="1196832" y="1061521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33551">
            <a:off x="1949721" y="3028076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15716">
            <a:off x="-408309" y="5059589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98219">
            <a:off x="-2073362" y="2444328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556904">
            <a:off x="-1810551" y="4222566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15849955">
            <a:off x="883237" y="3959547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78658">
            <a:off x="1410795" y="4613017"/>
            <a:ext cx="610833" cy="58551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184F9-48F3-DA55-22BA-7191C8A92D9D}"/>
              </a:ext>
            </a:extLst>
          </p:cNvPr>
          <p:cNvGrpSpPr/>
          <p:nvPr/>
        </p:nvGrpSpPr>
        <p:grpSpPr>
          <a:xfrm>
            <a:off x="2880000" y="821919"/>
            <a:ext cx="6735055" cy="3990069"/>
            <a:chOff x="2880000" y="821919"/>
            <a:chExt cx="6735055" cy="39900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F6F1-F65F-8E82-15BB-53A756743EE0}"/>
                </a:ext>
              </a:extLst>
            </p:cNvPr>
            <p:cNvSpPr txBox="1"/>
            <p:nvPr/>
          </p:nvSpPr>
          <p:spPr>
            <a:xfrm>
              <a:off x="2880000" y="821919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600" dirty="0">
                  <a:solidFill>
                    <a:srgbClr val="0E2A3C"/>
                  </a:solidFill>
                </a:rPr>
                <a:t>MVVM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2F884-A142-7280-2F6C-2296BC0999FB}"/>
                </a:ext>
              </a:extLst>
            </p:cNvPr>
            <p:cNvSpPr txBox="1"/>
            <p:nvPr/>
          </p:nvSpPr>
          <p:spPr>
            <a:xfrm>
              <a:off x="3149999" y="1460750"/>
              <a:ext cx="6465056" cy="335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rgbClr val="0D293B"/>
                  </a:solidFill>
                </a:rPr>
                <a:t>Components: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D293B"/>
                  </a:solidFill>
                </a:rPr>
                <a:t>Model:</a:t>
              </a:r>
              <a:r>
                <a:rPr lang="en-GB" sz="2400" dirty="0">
                  <a:solidFill>
                    <a:srgbClr val="0D293B"/>
                  </a:solidFill>
                </a:rPr>
                <a:t> Houses data representation, detached from app logic.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D293B"/>
                  </a:solidFill>
                </a:rPr>
                <a:t>View:</a:t>
              </a:r>
              <a:r>
                <a:rPr lang="en-GB" sz="2400" dirty="0">
                  <a:solidFill>
                    <a:srgbClr val="0D293B"/>
                  </a:solidFill>
                </a:rPr>
                <a:t> Renders UI elements and controls.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D293B"/>
                  </a:solidFill>
                </a:rPr>
                <a:t>View Model:</a:t>
              </a:r>
              <a:r>
                <a:rPr lang="en-GB" sz="2400" dirty="0">
                  <a:solidFill>
                    <a:srgbClr val="0D293B"/>
                  </a:solidFill>
                </a:rPr>
                <a:t> Bridges Model and </a:t>
              </a:r>
              <a:br>
                <a:rPr lang="en-GB" sz="2400" dirty="0">
                  <a:solidFill>
                    <a:srgbClr val="0D293B"/>
                  </a:solidFill>
                </a:rPr>
              </a:br>
              <a:r>
                <a:rPr lang="en-GB" sz="2400" dirty="0">
                  <a:solidFill>
                    <a:srgbClr val="0D293B"/>
                  </a:solidFill>
                </a:rPr>
                <a:t>View, managing  display logic.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3B137E-4DC3-5E08-D653-C11DFEBAAC4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5D441C55-8D78-255B-D94B-867FA0646BA9}"/>
              </a:ext>
            </a:extLst>
          </p:cNvPr>
          <p:cNvSpPr/>
          <p:nvPr/>
        </p:nvSpPr>
        <p:spPr>
          <a:xfrm rot="16200000">
            <a:off x="5530473" y="196468"/>
            <a:ext cx="6858001" cy="6465055"/>
          </a:xfrm>
          <a:prstGeom prst="triangle">
            <a:avLst>
              <a:gd name="adj" fmla="val 0"/>
            </a:avLst>
          </a:prstGeom>
          <a:solidFill>
            <a:srgbClr val="C98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5FBCCABF-36FB-AE3B-F239-8DF5E6237E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00000">
            <a:off x="11229333" y="1184981"/>
            <a:ext cx="1785714" cy="3600000"/>
          </a:xfrm>
          <a:prstGeom prst="rect">
            <a:avLst/>
          </a:prstGeom>
        </p:spPr>
      </p:pic>
      <p:pic>
        <p:nvPicPr>
          <p:cNvPr id="13" name="Picture 12" descr="A screenshot of a smart phone&#10;&#10;Description automatically generated">
            <a:extLst>
              <a:ext uri="{FF2B5EF4-FFF2-40B4-BE49-F238E27FC236}">
                <a16:creationId xmlns:a16="http://schemas.microsoft.com/office/drawing/2014/main" id="{9853A48C-D2A9-8C34-FDC0-E6EE28305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900000">
            <a:off x="10318616" y="2967547"/>
            <a:ext cx="1785710" cy="360000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3BA02B80-B0FA-65CB-89C8-7EBB33DAD3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900000">
            <a:off x="9410911" y="4751359"/>
            <a:ext cx="178217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12781841">
            <a:off x="-836735" y="4797935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12781841">
            <a:off x="989234" y="3921030"/>
            <a:ext cx="1224790" cy="2068836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12781841">
            <a:off x="-2197524" y="1858716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12781841">
            <a:off x="-1164566" y="630392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12781841">
            <a:off x="-2491953" y="3705569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12781841">
            <a:off x="346882" y="821285"/>
            <a:ext cx="2542939" cy="1244127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81841">
            <a:off x="-1936897" y="2483609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64048">
            <a:off x="-710179" y="1293184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65437">
            <a:off x="1405399" y="1072589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47602">
            <a:off x="1301149" y="4540573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430105">
            <a:off x="-1821106" y="4281456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488790">
            <a:off x="-260235" y="5200220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12781841">
            <a:off x="1498857" y="2295910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10544">
            <a:off x="2045212" y="2955359"/>
            <a:ext cx="610833" cy="585514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62AC5A04-D10A-68DC-1B2F-89715A41EE0A}"/>
              </a:ext>
            </a:extLst>
          </p:cNvPr>
          <p:cNvSpPr/>
          <p:nvPr/>
        </p:nvSpPr>
        <p:spPr>
          <a:xfrm rot="16200000">
            <a:off x="7229050" y="1895046"/>
            <a:ext cx="6858000" cy="3067904"/>
          </a:xfrm>
          <a:prstGeom prst="rtTriangle">
            <a:avLst/>
          </a:prstGeom>
          <a:solidFill>
            <a:srgbClr val="C98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A7641-5924-F223-4D3E-1609D077020B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External Services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2687B9-CD19-F0FC-FD8D-F4DBBD4EEF28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0B3A2CEE-70C8-B95C-3791-B4963AC87588}"/>
              </a:ext>
            </a:extLst>
          </p:cNvPr>
          <p:cNvSpPr/>
          <p:nvPr/>
        </p:nvSpPr>
        <p:spPr>
          <a:xfrm rot="10800000">
            <a:off x="9124098" y="-13656"/>
            <a:ext cx="3067901" cy="6856834"/>
          </a:xfrm>
          <a:prstGeom prst="rtTriangle">
            <a:avLst/>
          </a:prstGeom>
          <a:solidFill>
            <a:srgbClr val="C98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2AC6CEE-4E0B-C8EA-A36E-4B698F4DF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69420">
            <a:off x="9545346" y="948465"/>
            <a:ext cx="2107427" cy="2929324"/>
          </a:xfrm>
          <a:prstGeom prst="rect">
            <a:avLst/>
          </a:prstGeom>
        </p:spPr>
      </p:pic>
      <p:pic>
        <p:nvPicPr>
          <p:cNvPr id="11" name="Picture 10" descr="A screenshot of a sign in&#10;&#10;Description automatically generated">
            <a:extLst>
              <a:ext uri="{FF2B5EF4-FFF2-40B4-BE49-F238E27FC236}">
                <a16:creationId xmlns:a16="http://schemas.microsoft.com/office/drawing/2014/main" id="{4AD8F7D9-B77F-E34F-C949-340AEA976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72095">
            <a:off x="9304076" y="3593157"/>
            <a:ext cx="1828856" cy="25489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77E21-0885-8394-845D-4F1239D3A9C5}"/>
              </a:ext>
            </a:extLst>
          </p:cNvPr>
          <p:cNvGrpSpPr/>
          <p:nvPr/>
        </p:nvGrpSpPr>
        <p:grpSpPr>
          <a:xfrm>
            <a:off x="3285350" y="1563051"/>
            <a:ext cx="4250365" cy="4371653"/>
            <a:chOff x="3285350" y="1563051"/>
            <a:chExt cx="4250365" cy="437165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13A3F5C-C79D-019A-5200-E6BD5EEA709B}"/>
                </a:ext>
              </a:extLst>
            </p:cNvPr>
            <p:cNvSpPr/>
            <p:nvPr/>
          </p:nvSpPr>
          <p:spPr>
            <a:xfrm>
              <a:off x="3292686" y="2823549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31B4992-EFA2-8F43-B7EC-4F13D7A8D118}"/>
                </a:ext>
              </a:extLst>
            </p:cNvPr>
            <p:cNvSpPr/>
            <p:nvPr/>
          </p:nvSpPr>
          <p:spPr>
            <a:xfrm>
              <a:off x="3294647" y="2188524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687C619-6187-DF52-AA0B-78C2C4DFC833}"/>
                </a:ext>
              </a:extLst>
            </p:cNvPr>
            <p:cNvSpPr/>
            <p:nvPr/>
          </p:nvSpPr>
          <p:spPr>
            <a:xfrm>
              <a:off x="3287988" y="3465797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FD1820D-8ED0-8D1C-6DD7-8D3593395681}"/>
                </a:ext>
              </a:extLst>
            </p:cNvPr>
            <p:cNvSpPr/>
            <p:nvPr/>
          </p:nvSpPr>
          <p:spPr>
            <a:xfrm>
              <a:off x="3287988" y="4746525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396B35D-58C8-67F3-9FC2-C83B515F3344}"/>
                </a:ext>
              </a:extLst>
            </p:cNvPr>
            <p:cNvSpPr/>
            <p:nvPr/>
          </p:nvSpPr>
          <p:spPr>
            <a:xfrm>
              <a:off x="3307013" y="1563051"/>
              <a:ext cx="540000" cy="540000"/>
            </a:xfrm>
            <a:prstGeom prst="roundRect">
              <a:avLst/>
            </a:prstGeom>
            <a:solidFill>
              <a:srgbClr val="C9857A">
                <a:alpha val="5041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pic>
          <p:nvPicPr>
            <p:cNvPr id="23" name="Picture 22" descr="A square shaped box with a heart on it&#10;&#10;Description automatically generated">
              <a:extLst>
                <a:ext uri="{FF2B5EF4-FFF2-40B4-BE49-F238E27FC236}">
                  <a16:creationId xmlns:a16="http://schemas.microsoft.com/office/drawing/2014/main" id="{B308B390-99EE-89C5-9436-4E2C4018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87639" y="4833496"/>
              <a:ext cx="360000" cy="36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A78EB-80A1-BA79-80F1-A1437A08F55B}"/>
                </a:ext>
              </a:extLst>
            </p:cNvPr>
            <p:cNvSpPr txBox="1"/>
            <p:nvPr/>
          </p:nvSpPr>
          <p:spPr>
            <a:xfrm>
              <a:off x="3864779" y="1605329"/>
              <a:ext cx="365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Firebase Authentication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7C922-F98F-37FC-6CC7-4B6A1984B44B}"/>
                </a:ext>
              </a:extLst>
            </p:cNvPr>
            <p:cNvSpPr txBox="1"/>
            <p:nvPr/>
          </p:nvSpPr>
          <p:spPr>
            <a:xfrm>
              <a:off x="3851240" y="2223208"/>
              <a:ext cx="339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Google Authentication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EFD000-5148-138F-0FEC-3801C3080408}"/>
                </a:ext>
              </a:extLst>
            </p:cNvPr>
            <p:cNvSpPr txBox="1"/>
            <p:nvPr/>
          </p:nvSpPr>
          <p:spPr>
            <a:xfrm>
              <a:off x="3834647" y="2866518"/>
              <a:ext cx="3701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Facebook Authentication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BCC789-E8AF-B056-35EA-1D0566B85CB1}"/>
                </a:ext>
              </a:extLst>
            </p:cNvPr>
            <p:cNvSpPr txBox="1"/>
            <p:nvPr/>
          </p:nvSpPr>
          <p:spPr>
            <a:xfrm>
              <a:off x="3832686" y="3501319"/>
              <a:ext cx="332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Firestore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630113-D332-1F69-CF71-50A6EE0D300C}"/>
                </a:ext>
              </a:extLst>
            </p:cNvPr>
            <p:cNvSpPr txBox="1"/>
            <p:nvPr/>
          </p:nvSpPr>
          <p:spPr>
            <a:xfrm>
              <a:off x="3832686" y="4782663"/>
              <a:ext cx="324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Healthkit</a:t>
              </a:r>
            </a:p>
          </p:txBody>
        </p:sp>
        <p:pic>
          <p:nvPicPr>
            <p:cNvPr id="34" name="Picture 33" descr="A colorful letter g&#10;&#10;Description automatically generated">
              <a:extLst>
                <a:ext uri="{FF2B5EF4-FFF2-40B4-BE49-F238E27FC236}">
                  <a16:creationId xmlns:a16="http://schemas.microsoft.com/office/drawing/2014/main" id="{B87C8109-0BF6-7C01-C5B6-B990ABB5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81017" y="2278457"/>
              <a:ext cx="360000" cy="360000"/>
            </a:xfrm>
            <a:prstGeom prst="rect">
              <a:avLst/>
            </a:prstGeom>
          </p:spPr>
        </p:pic>
        <p:pic>
          <p:nvPicPr>
            <p:cNvPr id="36" name="Picture 35" descr="A yellow folded paper in a blue circle&#10;&#10;Description automatically generated">
              <a:extLst>
                <a:ext uri="{FF2B5EF4-FFF2-40B4-BE49-F238E27FC236}">
                  <a16:creationId xmlns:a16="http://schemas.microsoft.com/office/drawing/2014/main" id="{04418E6E-01EC-859A-167F-76B1E955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3409" y="1649559"/>
              <a:ext cx="360000" cy="360000"/>
            </a:xfrm>
            <a:prstGeom prst="rect">
              <a:avLst/>
            </a:prstGeom>
          </p:spPr>
        </p:pic>
        <p:pic>
          <p:nvPicPr>
            <p:cNvPr id="38" name="Picture 37" descr="A blue letter f on a black background&#10;&#10;Description automatically generated">
              <a:extLst>
                <a:ext uri="{FF2B5EF4-FFF2-40B4-BE49-F238E27FC236}">
                  <a16:creationId xmlns:a16="http://schemas.microsoft.com/office/drawing/2014/main" id="{D28380C8-5D86-D72D-6535-56666FFDB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7988" y="2917161"/>
              <a:ext cx="360000" cy="360000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2EEF675-40F3-AEE5-5F4E-BF35541B9C08}"/>
                </a:ext>
              </a:extLst>
            </p:cNvPr>
            <p:cNvSpPr/>
            <p:nvPr/>
          </p:nvSpPr>
          <p:spPr>
            <a:xfrm>
              <a:off x="3285350" y="5394704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7CE657-203A-6671-B13B-82B3D70FC0B7}"/>
                </a:ext>
              </a:extLst>
            </p:cNvPr>
            <p:cNvSpPr txBox="1"/>
            <p:nvPr/>
          </p:nvSpPr>
          <p:spPr>
            <a:xfrm>
              <a:off x="3825350" y="5433871"/>
              <a:ext cx="324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Mapkit</a:t>
              </a:r>
            </a:p>
          </p:txBody>
        </p:sp>
        <p:pic>
          <p:nvPicPr>
            <p:cNvPr id="47" name="Picture 46" descr="A map with a pin on it&#10;&#10;Description automatically generated">
              <a:extLst>
                <a:ext uri="{FF2B5EF4-FFF2-40B4-BE49-F238E27FC236}">
                  <a16:creationId xmlns:a16="http://schemas.microsoft.com/office/drawing/2014/main" id="{1F4374EC-A86A-E68A-F5D3-A5146833A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70667" y="5477544"/>
              <a:ext cx="360000" cy="360000"/>
            </a:xfrm>
            <a:prstGeom prst="rect">
              <a:avLst/>
            </a:prstGeom>
          </p:spPr>
        </p:pic>
        <p:pic>
          <p:nvPicPr>
            <p:cNvPr id="4" name="Picture 3" descr="A logo of a paper folding&#10;&#10;Description automatically generated">
              <a:extLst>
                <a:ext uri="{FF2B5EF4-FFF2-40B4-BE49-F238E27FC236}">
                  <a16:creationId xmlns:a16="http://schemas.microsoft.com/office/drawing/2014/main" id="{37BF3452-FBF7-E552-2CC7-D12A5257A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11047" y="3545302"/>
              <a:ext cx="307200" cy="36000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95C15ED-D4AD-865A-F8C6-862F4BD59B73}"/>
                </a:ext>
              </a:extLst>
            </p:cNvPr>
            <p:cNvSpPr/>
            <p:nvPr/>
          </p:nvSpPr>
          <p:spPr>
            <a:xfrm>
              <a:off x="3287988" y="4103612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4F7EB7-BF78-3CED-0D7A-A599F499E8A2}"/>
                </a:ext>
              </a:extLst>
            </p:cNvPr>
            <p:cNvSpPr txBox="1"/>
            <p:nvPr/>
          </p:nvSpPr>
          <p:spPr>
            <a:xfrm>
              <a:off x="3855037" y="4152971"/>
              <a:ext cx="332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Firebase Storage</a:t>
              </a:r>
            </a:p>
          </p:txBody>
        </p:sp>
        <p:pic>
          <p:nvPicPr>
            <p:cNvPr id="10" name="Picture 9" descr="A yellow folded paper with a white and gray circle&#10;&#10;Description automatically generated">
              <a:extLst>
                <a:ext uri="{FF2B5EF4-FFF2-40B4-BE49-F238E27FC236}">
                  <a16:creationId xmlns:a16="http://schemas.microsoft.com/office/drawing/2014/main" id="{9CFBCC00-BFB3-D249-3F90-7564F373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77988" y="4188368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873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9555008">
            <a:off x="940943" y="4092285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9555008">
            <a:off x="1680429" y="2260205"/>
            <a:ext cx="1224790" cy="2068836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9555008">
            <a:off x="-1832041" y="3620706"/>
            <a:ext cx="1224790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9555008">
            <a:off x="-2412403" y="1908576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9555008">
            <a:off x="-889926" y="4799803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9555008">
            <a:off x="-1352359" y="1088131"/>
            <a:ext cx="2101993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55008">
            <a:off x="-1640523" y="4332857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37215">
            <a:off x="-1866806" y="2642734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38604">
            <a:off x="-555223" y="1280416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0769">
            <a:off x="1975475" y="2815932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03272">
            <a:off x="-119484" y="5272266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61957">
            <a:off x="1556123" y="4563563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9555008">
            <a:off x="582016" y="176017"/>
            <a:ext cx="2133468" cy="2198791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83711">
            <a:off x="1376009" y="970330"/>
            <a:ext cx="610833" cy="585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CDFE9C-C947-553C-02D0-0910FF3C7DBE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Device Services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53E7ED-4146-1FCE-990B-5A128AA2CC34}"/>
              </a:ext>
            </a:extLst>
          </p:cNvPr>
          <p:cNvGrpSpPr/>
          <p:nvPr/>
        </p:nvGrpSpPr>
        <p:grpSpPr>
          <a:xfrm>
            <a:off x="3292686" y="1563051"/>
            <a:ext cx="4232019" cy="1800498"/>
            <a:chOff x="3450078" y="1031237"/>
            <a:chExt cx="4232019" cy="18004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5E869F-72E1-D9D9-B53F-C7DE0260E436}"/>
                </a:ext>
              </a:extLst>
            </p:cNvPr>
            <p:cNvSpPr/>
            <p:nvPr/>
          </p:nvSpPr>
          <p:spPr>
            <a:xfrm>
              <a:off x="3450078" y="2291735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AA1E4A5-6AB6-D9A5-189E-FC2AA3A90881}"/>
                </a:ext>
              </a:extLst>
            </p:cNvPr>
            <p:cNvSpPr/>
            <p:nvPr/>
          </p:nvSpPr>
          <p:spPr>
            <a:xfrm>
              <a:off x="3452039" y="1656710"/>
              <a:ext cx="540000" cy="540000"/>
            </a:xfrm>
            <a:prstGeom prst="roundRect">
              <a:avLst/>
            </a:prstGeom>
            <a:solidFill>
              <a:srgbClr val="C985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9709C9E-DC6C-8259-3D29-F7FB4927A001}"/>
                </a:ext>
              </a:extLst>
            </p:cNvPr>
            <p:cNvSpPr/>
            <p:nvPr/>
          </p:nvSpPr>
          <p:spPr>
            <a:xfrm>
              <a:off x="3464405" y="1031237"/>
              <a:ext cx="540000" cy="540000"/>
            </a:xfrm>
            <a:prstGeom prst="roundRect">
              <a:avLst/>
            </a:prstGeom>
            <a:solidFill>
              <a:srgbClr val="C9857A">
                <a:alpha val="5041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90C38B-31BF-8581-0815-66160199F75B}"/>
                </a:ext>
              </a:extLst>
            </p:cNvPr>
            <p:cNvSpPr txBox="1"/>
            <p:nvPr/>
          </p:nvSpPr>
          <p:spPr>
            <a:xfrm>
              <a:off x="4022171" y="1033942"/>
              <a:ext cx="365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Notifications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EFD717-2E18-4F4A-4871-F54124F5C1B5}"/>
                </a:ext>
              </a:extLst>
            </p:cNvPr>
            <p:cNvSpPr txBox="1"/>
            <p:nvPr/>
          </p:nvSpPr>
          <p:spPr>
            <a:xfrm>
              <a:off x="4005408" y="1664458"/>
              <a:ext cx="339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Geo-Localizations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A4486D-891A-03AE-21FB-1EBCF625E694}"/>
                </a:ext>
              </a:extLst>
            </p:cNvPr>
            <p:cNvSpPr txBox="1"/>
            <p:nvPr/>
          </p:nvSpPr>
          <p:spPr>
            <a:xfrm>
              <a:off x="3981029" y="2308510"/>
              <a:ext cx="3701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rgbClr val="0D293B"/>
                  </a:solidFill>
                </a:rPr>
                <a:t>Connectivity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F06747-E1F4-79A3-9259-C96A465DD880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A716C6BB-2A3E-40BE-C0CA-3E8A02F3F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647" y="2913309"/>
            <a:ext cx="360000" cy="360000"/>
          </a:xfrm>
          <a:prstGeom prst="rect">
            <a:avLst/>
          </a:prstGeom>
        </p:spPr>
      </p:pic>
      <p:pic>
        <p:nvPicPr>
          <p:cNvPr id="23" name="Picture 22" descr="A yellow and orange chat bubble with a red circle and a white number one&#10;&#10;Description automatically generated">
            <a:extLst>
              <a:ext uri="{FF2B5EF4-FFF2-40B4-BE49-F238E27FC236}">
                <a16:creationId xmlns:a16="http://schemas.microsoft.com/office/drawing/2014/main" id="{4C5000B4-1D4E-BF55-A2CF-38BFD8AB9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9476" y="1616702"/>
            <a:ext cx="360000" cy="360000"/>
          </a:xfrm>
          <a:prstGeom prst="rect">
            <a:avLst/>
          </a:prstGeom>
        </p:spPr>
      </p:pic>
      <p:pic>
        <p:nvPicPr>
          <p:cNvPr id="25" name="Picture 24" descr="A map with a pin and a dotted line&#10;&#10;Description automatically generated">
            <a:extLst>
              <a:ext uri="{FF2B5EF4-FFF2-40B4-BE49-F238E27FC236}">
                <a16:creationId xmlns:a16="http://schemas.microsoft.com/office/drawing/2014/main" id="{8D6C9429-15F3-27AD-4448-B64E1F5D55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7013" y="2274913"/>
            <a:ext cx="360000" cy="36000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0B39446C-E857-129F-B893-633A8FB1E72B}"/>
              </a:ext>
            </a:extLst>
          </p:cNvPr>
          <p:cNvSpPr/>
          <p:nvPr/>
        </p:nvSpPr>
        <p:spPr>
          <a:xfrm rot="10800000">
            <a:off x="6834587" y="0"/>
            <a:ext cx="3053155" cy="10216662"/>
          </a:xfrm>
          <a:prstGeom prst="rtTriangle">
            <a:avLst/>
          </a:prstGeom>
          <a:solidFill>
            <a:srgbClr val="C98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EB442EC7-E40A-01AF-4660-F8BBC578673F}"/>
              </a:ext>
            </a:extLst>
          </p:cNvPr>
          <p:cNvSpPr/>
          <p:nvPr/>
        </p:nvSpPr>
        <p:spPr>
          <a:xfrm rot="10800000" flipH="1">
            <a:off x="8950884" y="1"/>
            <a:ext cx="3052089" cy="10216662"/>
          </a:xfrm>
          <a:prstGeom prst="rtTriangle">
            <a:avLst/>
          </a:prstGeom>
          <a:solidFill>
            <a:srgbClr val="C98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ADD87-8339-4CFD-ED18-ADF9C6D579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62208">
            <a:off x="7479021" y="1606983"/>
            <a:ext cx="2026178" cy="4076670"/>
          </a:xfrm>
          <a:prstGeom prst="rect">
            <a:avLst/>
          </a:prstGeom>
        </p:spPr>
      </p:pic>
      <p:pic>
        <p:nvPicPr>
          <p:cNvPr id="31" name="Picture 30" descr="A screen shot of a phone&#10;&#10;Description automatically generated">
            <a:extLst>
              <a:ext uri="{FF2B5EF4-FFF2-40B4-BE49-F238E27FC236}">
                <a16:creationId xmlns:a16="http://schemas.microsoft.com/office/drawing/2014/main" id="{9EDE0FC5-E330-AB81-8CFE-1DDE624DF4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6353" y="1478156"/>
            <a:ext cx="2027052" cy="4086537"/>
          </a:xfrm>
          <a:prstGeom prst="rect">
            <a:avLst/>
          </a:prstGeom>
        </p:spPr>
      </p:pic>
      <p:pic>
        <p:nvPicPr>
          <p:cNvPr id="51" name="Picture 50" descr="A screenshot of a phone&#10;&#10;Description automatically generated">
            <a:extLst>
              <a:ext uri="{FF2B5EF4-FFF2-40B4-BE49-F238E27FC236}">
                <a16:creationId xmlns:a16="http://schemas.microsoft.com/office/drawing/2014/main" id="{54762373-82C2-2275-BDB1-39809249A0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28981">
            <a:off x="9475915" y="1589127"/>
            <a:ext cx="2070720" cy="4141440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CBF0E6-4598-E3BE-04CA-D99BE00ACC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5759" y="8162173"/>
            <a:ext cx="1430757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0" name="Picture 59" descr="A screen shot of a phone&#10;&#10;Description automatically generated">
            <a:extLst>
              <a:ext uri="{FF2B5EF4-FFF2-40B4-BE49-F238E27FC236}">
                <a16:creationId xmlns:a16="http://schemas.microsoft.com/office/drawing/2014/main" id="{1C4E0692-4956-380D-35C9-DA2CA9F1F3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3489" y="7802173"/>
            <a:ext cx="1800000" cy="360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1" name="Picture 60" descr="A screenshot of a phone&#10;&#10;Description automatically generated">
            <a:extLst>
              <a:ext uri="{FF2B5EF4-FFF2-40B4-BE49-F238E27FC236}">
                <a16:creationId xmlns:a16="http://schemas.microsoft.com/office/drawing/2014/main" id="{69255977-EB80-0050-F4E3-BE42E8157D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6583" y="7592892"/>
            <a:ext cx="2052000" cy="410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2" name="Picture 61" descr="A screenshot of a phone&#10;&#10;Description automatically generated">
            <a:extLst>
              <a:ext uri="{FF2B5EF4-FFF2-40B4-BE49-F238E27FC236}">
                <a16:creationId xmlns:a16="http://schemas.microsoft.com/office/drawing/2014/main" id="{FEE9CDEF-8EFA-A49E-D855-3246B7F84E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90922" y="8168923"/>
            <a:ext cx="1428923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3" name="Picture 62" descr="A screen shot of a device&#10;&#10;Description automatically generated">
            <a:extLst>
              <a:ext uri="{FF2B5EF4-FFF2-40B4-BE49-F238E27FC236}">
                <a16:creationId xmlns:a16="http://schemas.microsoft.com/office/drawing/2014/main" id="{EF634BFF-A28D-3539-2098-77590C228D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8511" y="7808923"/>
            <a:ext cx="1790745" cy="360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2" name="Picture 191" descr="A screen shot of a phone&#10;&#10;Description automatically generated">
            <a:extLst>
              <a:ext uri="{FF2B5EF4-FFF2-40B4-BE49-F238E27FC236}">
                <a16:creationId xmlns:a16="http://schemas.microsoft.com/office/drawing/2014/main" id="{2DF747BC-465B-7E46-04CF-6898A89EC9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6000" y="7448923"/>
            <a:ext cx="2247505" cy="432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3" name="Picture 192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DE3ED1D5-E148-3E4D-6745-BF615CB6C9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1502" y="7124892"/>
            <a:ext cx="2508996" cy="504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9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4DA5D-2B60-739B-F982-E013C45D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759" y="2153250"/>
            <a:ext cx="1430757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3" name="Picture 32" descr="A screen shot of a phone&#10;&#10;Description automatically generated">
            <a:extLst>
              <a:ext uri="{FF2B5EF4-FFF2-40B4-BE49-F238E27FC236}">
                <a16:creationId xmlns:a16="http://schemas.microsoft.com/office/drawing/2014/main" id="{D313EA31-5403-68D6-EF68-20712778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89" y="1793250"/>
            <a:ext cx="1800000" cy="360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9FFFC2DD-C298-1425-22D5-EFFFB95A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583" y="1583969"/>
            <a:ext cx="2052000" cy="410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922" y="2160000"/>
            <a:ext cx="1428923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511" y="1800000"/>
            <a:ext cx="1790745" cy="360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4FC735CD-548A-8230-7FA4-5B8689951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000" y="1440000"/>
            <a:ext cx="2247505" cy="432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9E6EB68B-7502-C353-E255-6AFBE019E0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502" y="1115969"/>
            <a:ext cx="2508996" cy="504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82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 shot of a phone&#10;&#10;Description automatically generated">
            <a:extLst>
              <a:ext uri="{FF2B5EF4-FFF2-40B4-BE49-F238E27FC236}">
                <a16:creationId xmlns:a16="http://schemas.microsoft.com/office/drawing/2014/main" id="{D313EA31-5403-68D6-EF68-20712778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983" y="2149733"/>
            <a:ext cx="1455325" cy="291065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9FFFC2DD-C298-1425-22D5-EFFFB95A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12" y="1793250"/>
            <a:ext cx="1814628" cy="3629256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1" name="Picture 30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9E6EB68B-7502-C353-E255-6AFBE019E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842" y="1466963"/>
            <a:ext cx="2114725" cy="4248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922" y="2149733"/>
            <a:ext cx="1430757" cy="288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16" y="1799999"/>
            <a:ext cx="1773255" cy="357400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802" y="1583969"/>
            <a:ext cx="2041451" cy="410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4FC735CD-548A-8230-7FA4-5B8689951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135" y="1114145"/>
            <a:ext cx="2659548" cy="5112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2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9FFFC2DD-C298-1425-22D5-EFFFB95A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60" y="2142021"/>
            <a:ext cx="1447944" cy="289588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1" name="Picture 30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9E6EB68B-7502-C353-E255-6AFBE019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472" y="1678558"/>
            <a:ext cx="1887031" cy="379061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4FC735CD-548A-8230-7FA4-5B868995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016" y="1415277"/>
            <a:ext cx="2266234" cy="4356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BF607B88-B3B4-957D-DE1E-B0526B53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048" y="2242322"/>
            <a:ext cx="1455325" cy="291065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221" y="1762371"/>
            <a:ext cx="1830859" cy="3685373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162" y="1583969"/>
            <a:ext cx="2032412" cy="4096335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503" y="1259996"/>
            <a:ext cx="2399601" cy="4824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44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ellphone with a person holding a pencil&#10;&#10;Description automatically generated">
            <a:extLst>
              <a:ext uri="{FF2B5EF4-FFF2-40B4-BE49-F238E27FC236}">
                <a16:creationId xmlns:a16="http://schemas.microsoft.com/office/drawing/2014/main" id="{9E6EB68B-7502-C353-E255-6AFBE019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68" y="2065001"/>
            <a:ext cx="1487476" cy="2988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4FC735CD-548A-8230-7FA4-5B868995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19" y="1659676"/>
            <a:ext cx="2012811" cy="386888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7" name="Picture 26" descr="A screen shot of a device&#10;&#10;Description automatically generated">
            <a:extLst>
              <a:ext uri="{FF2B5EF4-FFF2-40B4-BE49-F238E27FC236}">
                <a16:creationId xmlns:a16="http://schemas.microsoft.com/office/drawing/2014/main" id="{799D4EED-13E7-83B9-1E90-DBE292BC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21" y="1540635"/>
            <a:ext cx="2059358" cy="4140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F2BF067-62CD-75B0-7143-652831D94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429" y="2157113"/>
            <a:ext cx="1447944" cy="289588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BF607B88-B3B4-957D-DE1E-B0526B537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409" y="1773558"/>
            <a:ext cx="1831499" cy="3662998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644F-2A19-653C-F965-BFA64045E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446" y="1569109"/>
            <a:ext cx="2056713" cy="4139999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8A8CE430-F88A-9B32-E4B8-9E54664DC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798" y="1259996"/>
            <a:ext cx="2375584" cy="4788000"/>
          </a:xfrm>
          <a:prstGeom prst="rect">
            <a:avLst/>
          </a:prstGeom>
          <a:effectLst>
            <a:outerShdw blurRad="635000" dist="127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8" name="Freeform 247">
            <a:extLst>
              <a:ext uri="{FF2B5EF4-FFF2-40B4-BE49-F238E27FC236}">
                <a16:creationId xmlns:a16="http://schemas.microsoft.com/office/drawing/2014/main" id="{1B7D3E3C-ACC6-50C2-3300-66AC0E7667B0}"/>
              </a:ext>
            </a:extLst>
          </p:cNvPr>
          <p:cNvSpPr/>
          <p:nvPr/>
        </p:nvSpPr>
        <p:spPr>
          <a:xfrm rot="6528615">
            <a:off x="1458686" y="2370082"/>
            <a:ext cx="1893877" cy="1481271"/>
          </a:xfrm>
          <a:custGeom>
            <a:avLst/>
            <a:gdLst>
              <a:gd name="connsiteX0" fmla="*/ 1779324 w 1779324"/>
              <a:gd name="connsiteY0" fmla="*/ 0 h 1378561"/>
              <a:gd name="connsiteX1" fmla="*/ 1779324 w 1779324"/>
              <a:gd name="connsiteY1" fmla="*/ 835840 h 1378561"/>
              <a:gd name="connsiteX2" fmla="*/ 668150 w 1779324"/>
              <a:gd name="connsiteY2" fmla="*/ 1359866 h 1378561"/>
              <a:gd name="connsiteX3" fmla="*/ 654171 w 1779324"/>
              <a:gd name="connsiteY3" fmla="*/ 1378561 h 1378561"/>
              <a:gd name="connsiteX4" fmla="*/ 0 w 1779324"/>
              <a:gd name="connsiteY4" fmla="*/ 856878 h 1378561"/>
              <a:gd name="connsiteX5" fmla="*/ 1779324 w 1779324"/>
              <a:gd name="connsiteY5" fmla="*/ 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9324" h="1378561">
                <a:moveTo>
                  <a:pt x="1779324" y="0"/>
                </a:moveTo>
                <a:lnTo>
                  <a:pt x="1779324" y="835840"/>
                </a:lnTo>
                <a:cubicBezTo>
                  <a:pt x="1331974" y="835840"/>
                  <a:pt x="932267" y="1039830"/>
                  <a:pt x="668150" y="1359866"/>
                </a:cubicBezTo>
                <a:lnTo>
                  <a:pt x="654171" y="1378561"/>
                </a:lnTo>
                <a:lnTo>
                  <a:pt x="0" y="856878"/>
                </a:lnTo>
                <a:cubicBezTo>
                  <a:pt x="431825" y="315386"/>
                  <a:pt x="1086729" y="0"/>
                  <a:pt x="1779324" y="0"/>
                </a:cubicBezTo>
                <a:close/>
              </a:path>
            </a:pathLst>
          </a:custGeom>
          <a:solidFill>
            <a:srgbClr val="EEC5B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87" tIns="493183" rIns="2378880" bIns="3392171" numCol="1" spcCol="1270" anchor="ctr" anchorCtr="0">
            <a:noAutofit/>
          </a:bodyPr>
          <a:lstStyle/>
          <a:p>
            <a:pPr marL="0" lvl="0" indent="0" algn="ctr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700" kern="1200" dirty="0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AE4E8F13-A2B1-D43D-09A3-5DDA5D301F40}"/>
              </a:ext>
            </a:extLst>
          </p:cNvPr>
          <p:cNvSpPr/>
          <p:nvPr/>
        </p:nvSpPr>
        <p:spPr>
          <a:xfrm rot="6528615">
            <a:off x="994437" y="144348"/>
            <a:ext cx="1497710" cy="2576471"/>
          </a:xfrm>
          <a:custGeom>
            <a:avLst/>
            <a:gdLst>
              <a:gd name="connsiteX0" fmla="*/ 496536 w 1150707"/>
              <a:gd name="connsiteY0" fmla="*/ 0 h 1925383"/>
              <a:gd name="connsiteX1" fmla="*/ 1150707 w 1150707"/>
              <a:gd name="connsiteY1" fmla="*/ 521684 h 1925383"/>
              <a:gd name="connsiteX2" fmla="*/ 1081790 w 1150707"/>
              <a:gd name="connsiteY2" fmla="*/ 613845 h 1925383"/>
              <a:gd name="connsiteX3" fmla="*/ 835860 w 1150707"/>
              <a:gd name="connsiteY3" fmla="*/ 1418963 h 1925383"/>
              <a:gd name="connsiteX4" fmla="*/ 865116 w 1150707"/>
              <a:gd name="connsiteY4" fmla="*/ 1709173 h 1925383"/>
              <a:gd name="connsiteX5" fmla="*/ 872835 w 1150707"/>
              <a:gd name="connsiteY5" fmla="*/ 1739193 h 1925383"/>
              <a:gd name="connsiteX6" fmla="*/ 57080 w 1150707"/>
              <a:gd name="connsiteY6" fmla="*/ 1925383 h 1925383"/>
              <a:gd name="connsiteX7" fmla="*/ 496536 w 1150707"/>
              <a:gd name="connsiteY7" fmla="*/ 0 h 192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707" h="1925383">
                <a:moveTo>
                  <a:pt x="496536" y="0"/>
                </a:moveTo>
                <a:lnTo>
                  <a:pt x="1150707" y="521684"/>
                </a:lnTo>
                <a:lnTo>
                  <a:pt x="1081790" y="613845"/>
                </a:lnTo>
                <a:cubicBezTo>
                  <a:pt x="926523" y="843671"/>
                  <a:pt x="835860" y="1120729"/>
                  <a:pt x="835860" y="1418963"/>
                </a:cubicBezTo>
                <a:cubicBezTo>
                  <a:pt x="835860" y="1518374"/>
                  <a:pt x="845934" y="1615433"/>
                  <a:pt x="865116" y="1709173"/>
                </a:cubicBezTo>
                <a:lnTo>
                  <a:pt x="872835" y="1739193"/>
                </a:lnTo>
                <a:lnTo>
                  <a:pt x="57080" y="1925383"/>
                </a:lnTo>
                <a:cubicBezTo>
                  <a:pt x="-97036" y="1250154"/>
                  <a:pt x="64712" y="541492"/>
                  <a:pt x="496536" y="0"/>
                </a:cubicBezTo>
                <a:close/>
              </a:path>
            </a:pathLst>
          </a:custGeom>
          <a:solidFill>
            <a:srgbClr val="8ABE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292" tIns="1689100" rIns="3179234" bIns="214968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0" kern="1200" dirty="0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08543D2-0C4A-25D3-2F26-E81B9D38869D}"/>
              </a:ext>
            </a:extLst>
          </p:cNvPr>
          <p:cNvSpPr/>
          <p:nvPr/>
        </p:nvSpPr>
        <p:spPr>
          <a:xfrm rot="6528615">
            <a:off x="-322989" y="4358832"/>
            <a:ext cx="1224789" cy="2068836"/>
          </a:xfrm>
          <a:custGeom>
            <a:avLst/>
            <a:gdLst>
              <a:gd name="connsiteX0" fmla="*/ 654170 w 1150706"/>
              <a:gd name="connsiteY0" fmla="*/ 0 h 1925384"/>
              <a:gd name="connsiteX1" fmla="*/ 1093626 w 1150706"/>
              <a:gd name="connsiteY1" fmla="*/ 1925384 h 1925384"/>
              <a:gd name="connsiteX2" fmla="*/ 277871 w 1150706"/>
              <a:gd name="connsiteY2" fmla="*/ 1739193 h 1925384"/>
              <a:gd name="connsiteX3" fmla="*/ 285591 w 1150706"/>
              <a:gd name="connsiteY3" fmla="*/ 1709172 h 1925384"/>
              <a:gd name="connsiteX4" fmla="*/ 314846 w 1150706"/>
              <a:gd name="connsiteY4" fmla="*/ 1418962 h 1925384"/>
              <a:gd name="connsiteX5" fmla="*/ 68917 w 1150706"/>
              <a:gd name="connsiteY5" fmla="*/ 613844 h 1925384"/>
              <a:gd name="connsiteX6" fmla="*/ 0 w 1150706"/>
              <a:gd name="connsiteY6" fmla="*/ 521683 h 192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706" h="1925384">
                <a:moveTo>
                  <a:pt x="654170" y="0"/>
                </a:moveTo>
                <a:cubicBezTo>
                  <a:pt x="1085995" y="541492"/>
                  <a:pt x="1247742" y="1250155"/>
                  <a:pt x="1093626" y="1925384"/>
                </a:cubicBezTo>
                <a:lnTo>
                  <a:pt x="277871" y="1739193"/>
                </a:lnTo>
                <a:lnTo>
                  <a:pt x="285591" y="1709172"/>
                </a:lnTo>
                <a:cubicBezTo>
                  <a:pt x="304773" y="1615432"/>
                  <a:pt x="314846" y="1518373"/>
                  <a:pt x="314846" y="1418962"/>
                </a:cubicBezTo>
                <a:cubicBezTo>
                  <a:pt x="314846" y="1120728"/>
                  <a:pt x="224184" y="843670"/>
                  <a:pt x="68917" y="613844"/>
                </a:cubicBezTo>
                <a:lnTo>
                  <a:pt x="0" y="52168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69073" tIns="1678940" rIns="167133" bIns="2139527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4200" kern="12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BC189C5E-F7D1-2CE8-07B8-6B1C6402B07B}"/>
              </a:ext>
            </a:extLst>
          </p:cNvPr>
          <p:cNvSpPr/>
          <p:nvPr/>
        </p:nvSpPr>
        <p:spPr>
          <a:xfrm rot="6528615">
            <a:off x="-2196498" y="3566278"/>
            <a:ext cx="1726228" cy="1827924"/>
          </a:xfrm>
          <a:custGeom>
            <a:avLst/>
            <a:gdLst>
              <a:gd name="connsiteX0" fmla="*/ 778827 w 1594582"/>
              <a:gd name="connsiteY0" fmla="*/ 0 h 1730230"/>
              <a:gd name="connsiteX1" fmla="*/ 1594582 w 1594582"/>
              <a:gd name="connsiteY1" fmla="*/ 186191 h 1730230"/>
              <a:gd name="connsiteX2" fmla="*/ 363252 w 1594582"/>
              <a:gd name="connsiteY2" fmla="*/ 1730230 h 1730230"/>
              <a:gd name="connsiteX3" fmla="*/ 0 w 1594582"/>
              <a:gd name="connsiteY3" fmla="*/ 975929 h 1730230"/>
              <a:gd name="connsiteX4" fmla="*/ 62192 w 1594582"/>
              <a:gd name="connsiteY4" fmla="*/ 945969 h 1730230"/>
              <a:gd name="connsiteX5" fmla="*/ 751063 w 1594582"/>
              <a:gd name="connsiteY5" fmla="*/ 107981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2" h="1730230">
                <a:moveTo>
                  <a:pt x="778827" y="0"/>
                </a:moveTo>
                <a:lnTo>
                  <a:pt x="1594582" y="186191"/>
                </a:lnTo>
                <a:cubicBezTo>
                  <a:pt x="1440465" y="861421"/>
                  <a:pt x="987258" y="1429725"/>
                  <a:pt x="363252" y="1730230"/>
                </a:cubicBezTo>
                <a:lnTo>
                  <a:pt x="0" y="975929"/>
                </a:lnTo>
                <a:lnTo>
                  <a:pt x="62192" y="945969"/>
                </a:lnTo>
                <a:cubicBezTo>
                  <a:pt x="388653" y="768625"/>
                  <a:pt x="638865" y="468707"/>
                  <a:pt x="751063" y="107981"/>
                </a:cubicBezTo>
                <a:close/>
              </a:path>
            </a:pathLst>
          </a:custGeom>
          <a:solidFill>
            <a:srgbClr val="E3D78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4340" tIns="2757593" rIns="481754" bIns="1023621" numCol="1" spcCol="1270" anchor="ctr" anchorCtr="0">
            <a:noAutofit/>
          </a:bodyPr>
          <a:lstStyle/>
          <a:p>
            <a:pPr marL="0" lvl="0" indent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800" kern="1200" dirty="0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5F51F813-ED2E-3EE8-1F62-CF3A0C7CB3EC}"/>
              </a:ext>
            </a:extLst>
          </p:cNvPr>
          <p:cNvSpPr/>
          <p:nvPr/>
        </p:nvSpPr>
        <p:spPr>
          <a:xfrm rot="6528615">
            <a:off x="838094" y="4232212"/>
            <a:ext cx="1893877" cy="1481271"/>
          </a:xfrm>
          <a:custGeom>
            <a:avLst/>
            <a:gdLst>
              <a:gd name="connsiteX0" fmla="*/ 0 w 1779324"/>
              <a:gd name="connsiteY0" fmla="*/ 0 h 1378561"/>
              <a:gd name="connsiteX1" fmla="*/ 1779324 w 1779324"/>
              <a:gd name="connsiteY1" fmla="*/ 856878 h 1378561"/>
              <a:gd name="connsiteX2" fmla="*/ 1125154 w 1779324"/>
              <a:gd name="connsiteY2" fmla="*/ 1378561 h 1378561"/>
              <a:gd name="connsiteX3" fmla="*/ 1111174 w 1779324"/>
              <a:gd name="connsiteY3" fmla="*/ 1359866 h 1378561"/>
              <a:gd name="connsiteX4" fmla="*/ 0 w 1779324"/>
              <a:gd name="connsiteY4" fmla="*/ 835840 h 1378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324" h="1378561">
                <a:moveTo>
                  <a:pt x="0" y="0"/>
                </a:moveTo>
                <a:cubicBezTo>
                  <a:pt x="692595" y="0"/>
                  <a:pt x="1347499" y="315385"/>
                  <a:pt x="1779324" y="856878"/>
                </a:cubicBezTo>
                <a:lnTo>
                  <a:pt x="1125154" y="1378561"/>
                </a:lnTo>
                <a:lnTo>
                  <a:pt x="1111174" y="1359866"/>
                </a:lnTo>
                <a:cubicBezTo>
                  <a:pt x="847057" y="1039830"/>
                  <a:pt x="447351" y="835840"/>
                  <a:pt x="0" y="835840"/>
                </a:cubicBezTo>
                <a:close/>
              </a:path>
            </a:pathLst>
          </a:custGeom>
          <a:solidFill>
            <a:srgbClr val="4F788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0345" tIns="483023" rIns="1034102" bIns="3382011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3900" kern="1200" dirty="0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F58DD16B-54AC-B527-B5C7-9E9797A58AF4}"/>
              </a:ext>
            </a:extLst>
          </p:cNvPr>
          <p:cNvSpPr/>
          <p:nvPr/>
        </p:nvSpPr>
        <p:spPr>
          <a:xfrm rot="6528615">
            <a:off x="-2520961" y="2222402"/>
            <a:ext cx="2101992" cy="1052673"/>
          </a:xfrm>
          <a:custGeom>
            <a:avLst/>
            <a:gdLst>
              <a:gd name="connsiteX0" fmla="*/ 363253 w 1974851"/>
              <a:gd name="connsiteY0" fmla="*/ 0 h 979681"/>
              <a:gd name="connsiteX1" fmla="*/ 426938 w 1974851"/>
              <a:gd name="connsiteY1" fmla="*/ 30679 h 979681"/>
              <a:gd name="connsiteX2" fmla="*/ 987451 w 1974851"/>
              <a:gd name="connsiteY2" fmla="*/ 143841 h 979681"/>
              <a:gd name="connsiteX3" fmla="*/ 1547964 w 1974851"/>
              <a:gd name="connsiteY3" fmla="*/ 30679 h 979681"/>
              <a:gd name="connsiteX4" fmla="*/ 1611617 w 1974851"/>
              <a:gd name="connsiteY4" fmla="*/ 16 h 979681"/>
              <a:gd name="connsiteX5" fmla="*/ 1974851 w 1974851"/>
              <a:gd name="connsiteY5" fmla="*/ 754326 h 979681"/>
              <a:gd name="connsiteX6" fmla="*/ 0 w 1974851"/>
              <a:gd name="connsiteY6" fmla="*/ 754302 h 97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4851" h="979681">
                <a:moveTo>
                  <a:pt x="363253" y="0"/>
                </a:moveTo>
                <a:lnTo>
                  <a:pt x="426938" y="30679"/>
                </a:lnTo>
                <a:cubicBezTo>
                  <a:pt x="599218" y="103547"/>
                  <a:pt x="788629" y="143841"/>
                  <a:pt x="987451" y="143841"/>
                </a:cubicBezTo>
                <a:cubicBezTo>
                  <a:pt x="1186274" y="143841"/>
                  <a:pt x="1375685" y="103547"/>
                  <a:pt x="1547964" y="30679"/>
                </a:cubicBezTo>
                <a:lnTo>
                  <a:pt x="1611617" y="16"/>
                </a:lnTo>
                <a:lnTo>
                  <a:pt x="1974851" y="754326"/>
                </a:lnTo>
                <a:cubicBezTo>
                  <a:pt x="1350855" y="1054808"/>
                  <a:pt x="623989" y="1054799"/>
                  <a:pt x="0" y="754302"/>
                </a:cubicBezTo>
                <a:close/>
              </a:path>
            </a:pathLst>
          </a:custGeom>
          <a:solidFill>
            <a:srgbClr val="E7BF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2280" tIns="3642360" rIns="1732280" bIns="174414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9" name="Picture 24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C0A75-332D-B1A4-13D9-01AB253F7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28615">
            <a:off x="-106581" y="5172852"/>
            <a:ext cx="600577" cy="595513"/>
          </a:xfrm>
          <a:prstGeom prst="rect">
            <a:avLst/>
          </a:prstGeom>
        </p:spPr>
      </p:pic>
      <p:pic>
        <p:nvPicPr>
          <p:cNvPr id="250" name="Picture 249" descr="A yellow cubes on a black background&#10;&#10;Description automatically generated">
            <a:extLst>
              <a:ext uri="{FF2B5EF4-FFF2-40B4-BE49-F238E27FC236}">
                <a16:creationId xmlns:a16="http://schemas.microsoft.com/office/drawing/2014/main" id="{E46BD1F3-4651-BB8A-CAA2-473AA188F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210822">
            <a:off x="-1545069" y="4273913"/>
            <a:ext cx="585514" cy="610833"/>
          </a:xfrm>
          <a:prstGeom prst="rect">
            <a:avLst/>
          </a:prstGeom>
        </p:spPr>
      </p:pic>
      <p:pic>
        <p:nvPicPr>
          <p:cNvPr id="240" name="Picture 239" descr="A red and black logo&#10;&#10;Description automatically generated">
            <a:extLst>
              <a:ext uri="{FF2B5EF4-FFF2-40B4-BE49-F238E27FC236}">
                <a16:creationId xmlns:a16="http://schemas.microsoft.com/office/drawing/2014/main" id="{399C36BA-0D76-713F-78C0-2ADF9C214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812211">
            <a:off x="-1760026" y="2395097"/>
            <a:ext cx="585514" cy="610833"/>
          </a:xfrm>
          <a:prstGeom prst="rect">
            <a:avLst/>
          </a:prstGeom>
        </p:spPr>
      </p:pic>
      <p:pic>
        <p:nvPicPr>
          <p:cNvPr id="235" name="Picture 234" descr="A blue and black cell phone&#10;&#10;Description automatically generated">
            <a:extLst>
              <a:ext uri="{FF2B5EF4-FFF2-40B4-BE49-F238E27FC236}">
                <a16:creationId xmlns:a16="http://schemas.microsoft.com/office/drawing/2014/main" id="{463F3A27-68AC-796F-B215-B276EE940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294376">
            <a:off x="1306062" y="909277"/>
            <a:ext cx="794017" cy="800769"/>
          </a:xfrm>
          <a:prstGeom prst="rect">
            <a:avLst/>
          </a:prstGeom>
        </p:spPr>
      </p:pic>
      <p:pic>
        <p:nvPicPr>
          <p:cNvPr id="232" name="Picture 231" descr="A blue and black clipboard with check marks&#10;&#10;Description automatically generated">
            <a:extLst>
              <a:ext uri="{FF2B5EF4-FFF2-40B4-BE49-F238E27FC236}">
                <a16:creationId xmlns:a16="http://schemas.microsoft.com/office/drawing/2014/main" id="{21C4326B-6D5D-63D6-8E17-A0526EE804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176879">
            <a:off x="1589266" y="4570787"/>
            <a:ext cx="656533" cy="629318"/>
          </a:xfrm>
          <a:prstGeom prst="rect">
            <a:avLst/>
          </a:prstGeom>
        </p:spPr>
      </p:pic>
      <p:pic>
        <p:nvPicPr>
          <p:cNvPr id="254" name="Picture 253" descr="A black rectangular device with a small circle on the top&#10;&#10;Description automatically generated with medium confidence">
            <a:extLst>
              <a:ext uri="{FF2B5EF4-FFF2-40B4-BE49-F238E27FC236}">
                <a16:creationId xmlns:a16="http://schemas.microsoft.com/office/drawing/2014/main" id="{C661A524-B612-B334-BF57-9EA4377FB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35564">
            <a:off x="2121241" y="2835154"/>
            <a:ext cx="629318" cy="645508"/>
          </a:xfrm>
          <a:prstGeom prst="rect">
            <a:avLst/>
          </a:prstGeom>
        </p:spPr>
      </p:pic>
      <p:sp>
        <p:nvSpPr>
          <p:cNvPr id="242" name="Freeform 241">
            <a:extLst>
              <a:ext uri="{FF2B5EF4-FFF2-40B4-BE49-F238E27FC236}">
                <a16:creationId xmlns:a16="http://schemas.microsoft.com/office/drawing/2014/main" id="{85095BAF-058C-BE4F-4352-AA510E593DA5}"/>
              </a:ext>
            </a:extLst>
          </p:cNvPr>
          <p:cNvSpPr/>
          <p:nvPr/>
        </p:nvSpPr>
        <p:spPr>
          <a:xfrm rot="6528615">
            <a:off x="-1203110" y="569933"/>
            <a:ext cx="1697243" cy="1859142"/>
          </a:xfrm>
          <a:custGeom>
            <a:avLst/>
            <a:gdLst>
              <a:gd name="connsiteX0" fmla="*/ 815755 w 1594583"/>
              <a:gd name="connsiteY0" fmla="*/ 0 h 1730230"/>
              <a:gd name="connsiteX1" fmla="*/ 843520 w 1594583"/>
              <a:gd name="connsiteY1" fmla="*/ 107981 h 1730230"/>
              <a:gd name="connsiteX2" fmla="*/ 1532391 w 1594583"/>
              <a:gd name="connsiteY2" fmla="*/ 945969 h 1730230"/>
              <a:gd name="connsiteX3" fmla="*/ 1594583 w 1594583"/>
              <a:gd name="connsiteY3" fmla="*/ 975929 h 1730230"/>
              <a:gd name="connsiteX4" fmla="*/ 1231330 w 1594583"/>
              <a:gd name="connsiteY4" fmla="*/ 1730230 h 1730230"/>
              <a:gd name="connsiteX5" fmla="*/ 0 w 1594583"/>
              <a:gd name="connsiteY5" fmla="*/ 186190 h 173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4583" h="1730230">
                <a:moveTo>
                  <a:pt x="815755" y="0"/>
                </a:moveTo>
                <a:lnTo>
                  <a:pt x="843520" y="107981"/>
                </a:lnTo>
                <a:cubicBezTo>
                  <a:pt x="955717" y="468707"/>
                  <a:pt x="1205930" y="768625"/>
                  <a:pt x="1532391" y="945969"/>
                </a:cubicBezTo>
                <a:lnTo>
                  <a:pt x="1594583" y="975929"/>
                </a:lnTo>
                <a:lnTo>
                  <a:pt x="1231330" y="1730230"/>
                </a:lnTo>
                <a:cubicBezTo>
                  <a:pt x="607324" y="1429724"/>
                  <a:pt x="154116" y="861420"/>
                  <a:pt x="0" y="186190"/>
                </a:cubicBezTo>
                <a:close/>
              </a:path>
            </a:pathLst>
          </a:custGeom>
          <a:solidFill>
            <a:srgbClr val="D0CDB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9533" tIns="2775373" rIns="2992121" bIns="1041401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200" kern="1200" dirty="0"/>
          </a:p>
        </p:txBody>
      </p:sp>
      <p:pic>
        <p:nvPicPr>
          <p:cNvPr id="241" name="Picture 240" descr="A green pin with a circle&#10;&#10;Description automatically generated">
            <a:extLst>
              <a:ext uri="{FF2B5EF4-FFF2-40B4-BE49-F238E27FC236}">
                <a16:creationId xmlns:a16="http://schemas.microsoft.com/office/drawing/2014/main" id="{9AC30B61-72DC-0347-8BCB-D38E841923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157318">
            <a:off x="-638738" y="1198134"/>
            <a:ext cx="610833" cy="5855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84ABA6-E49D-04E6-BACB-ABB4C0673208}"/>
              </a:ext>
            </a:extLst>
          </p:cNvPr>
          <p:cNvSpPr txBox="1"/>
          <p:nvPr/>
        </p:nvSpPr>
        <p:spPr>
          <a:xfrm>
            <a:off x="2880000" y="821919"/>
            <a:ext cx="393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>
                <a:solidFill>
                  <a:srgbClr val="0E2A3C"/>
                </a:solidFill>
              </a:rPr>
              <a:t>iPhone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32DC27-6A1F-8A10-6276-A93D070B0BF7}"/>
              </a:ext>
            </a:extLst>
          </p:cNvPr>
          <p:cNvCxnSpPr>
            <a:cxnSpLocks/>
          </p:cNvCxnSpPr>
          <p:nvPr/>
        </p:nvCxnSpPr>
        <p:spPr>
          <a:xfrm>
            <a:off x="2880000" y="622422"/>
            <a:ext cx="9312000" cy="0"/>
          </a:xfrm>
          <a:prstGeom prst="line">
            <a:avLst/>
          </a:prstGeom>
          <a:ln w="50800">
            <a:solidFill>
              <a:srgbClr val="0D29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0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10205</TotalTime>
  <Words>249</Words>
  <Application>Microsoft Macintosh PowerPoint</Application>
  <PresentationFormat>Widescreen</PresentationFormat>
  <Paragraphs>71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Calisto MT</vt:lpstr>
      <vt:lpstr>Univers Condensed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Manuela Merlo</dc:creator>
  <cp:lastModifiedBy>Manuela Merlo</cp:lastModifiedBy>
  <cp:revision>19</cp:revision>
  <dcterms:created xsi:type="dcterms:W3CDTF">2023-08-29T09:18:45Z</dcterms:created>
  <dcterms:modified xsi:type="dcterms:W3CDTF">2023-09-07T07:32:35Z</dcterms:modified>
</cp:coreProperties>
</file>